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25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C96C-BE7E-4092-B610-9089305575DE}" type="datetimeFigureOut">
              <a:rPr lang="zh-TW" altLang="en-US" smtClean="0"/>
              <a:t>2025/7/8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D84C-2312-43CB-890F-EB325D971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337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C96C-BE7E-4092-B610-9089305575DE}" type="datetimeFigureOut">
              <a:rPr lang="zh-TW" altLang="en-US" smtClean="0"/>
              <a:t>2025/7/8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D84C-2312-43CB-890F-EB325D971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1839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C96C-BE7E-4092-B610-9089305575DE}" type="datetimeFigureOut">
              <a:rPr lang="zh-TW" altLang="en-US" smtClean="0"/>
              <a:t>2025/7/8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D84C-2312-43CB-890F-EB325D971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6156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C96C-BE7E-4092-B610-9089305575DE}" type="datetimeFigureOut">
              <a:rPr lang="zh-TW" altLang="en-US" smtClean="0"/>
              <a:t>2025/7/8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D84C-2312-43CB-890F-EB325D971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470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C96C-BE7E-4092-B610-9089305575DE}" type="datetimeFigureOut">
              <a:rPr lang="zh-TW" altLang="en-US" smtClean="0"/>
              <a:t>2025/7/8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D84C-2312-43CB-890F-EB325D971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92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C96C-BE7E-4092-B610-9089305575DE}" type="datetimeFigureOut">
              <a:rPr lang="zh-TW" altLang="en-US" smtClean="0"/>
              <a:t>2025/7/8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D84C-2312-43CB-890F-EB325D971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622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C96C-BE7E-4092-B610-9089305575DE}" type="datetimeFigureOut">
              <a:rPr lang="zh-TW" altLang="en-US" smtClean="0"/>
              <a:t>2025/7/8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D84C-2312-43CB-890F-EB325D971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5027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C96C-BE7E-4092-B610-9089305575DE}" type="datetimeFigureOut">
              <a:rPr lang="zh-TW" altLang="en-US" smtClean="0"/>
              <a:t>2025/7/8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D84C-2312-43CB-890F-EB325D971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0578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C96C-BE7E-4092-B610-9089305575DE}" type="datetimeFigureOut">
              <a:rPr lang="zh-TW" altLang="en-US" smtClean="0"/>
              <a:t>2025/7/8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D84C-2312-43CB-890F-EB325D971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4375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C96C-BE7E-4092-B610-9089305575DE}" type="datetimeFigureOut">
              <a:rPr lang="zh-TW" altLang="en-US" smtClean="0"/>
              <a:t>2025/7/8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D84C-2312-43CB-890F-EB325D971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858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C96C-BE7E-4092-B610-9089305575DE}" type="datetimeFigureOut">
              <a:rPr lang="zh-TW" altLang="en-US" smtClean="0"/>
              <a:t>2025/7/8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D84C-2312-43CB-890F-EB325D971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9202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C93C96C-BE7E-4092-B610-9089305575DE}" type="datetimeFigureOut">
              <a:rPr lang="zh-TW" altLang="en-US" smtClean="0"/>
              <a:t>2025/7/8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33F4D84C-2312-43CB-890F-EB325D971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80911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2 (1)">
            <a:hlinkClick r:id="" action="ppaction://media"/>
            <a:extLst>
              <a:ext uri="{FF2B5EF4-FFF2-40B4-BE49-F238E27FC236}">
                <a16:creationId xmlns:a16="http://schemas.microsoft.com/office/drawing/2014/main" id="{4C3B7365-0518-F949-3AD3-0A4AD8CDDCD2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840"/>
          <a:stretch>
            <a:fillRect/>
          </a:stretch>
        </p:blipFill>
        <p:spPr>
          <a:xfrm>
            <a:off x="2381956" y="801665"/>
            <a:ext cx="7428088" cy="541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8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寬螢幕</PresentationFormat>
  <Paragraphs>0</Paragraphs>
  <Slides>1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Yu-Cheng Kao</dc:creator>
  <cp:lastModifiedBy>Yu-Cheng Kao</cp:lastModifiedBy>
  <cp:revision>1</cp:revision>
  <dcterms:created xsi:type="dcterms:W3CDTF">2025-07-08T03:16:01Z</dcterms:created>
  <dcterms:modified xsi:type="dcterms:W3CDTF">2025-07-08T03:21:02Z</dcterms:modified>
</cp:coreProperties>
</file>