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4"/>
  </p:sldMasterIdLst>
  <p:notesMasterIdLst>
    <p:notesMasterId r:id="rId11"/>
  </p:notesMasterIdLst>
  <p:sldIdLst>
    <p:sldId id="462" r:id="rId5"/>
    <p:sldId id="484" r:id="rId6"/>
    <p:sldId id="466" r:id="rId7"/>
    <p:sldId id="467" r:id="rId8"/>
    <p:sldId id="485" r:id="rId9"/>
    <p:sldId id="468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YOUR PRESENTATION SLIDES" id="{5CF8D122-8494-A148-A85D-7358B67165CF}">
          <p14:sldIdLst>
            <p14:sldId id="462"/>
            <p14:sldId id="484"/>
            <p14:sldId id="466"/>
            <p14:sldId id="467"/>
            <p14:sldId id="485"/>
            <p14:sldId id="468"/>
          </p14:sldIdLst>
        </p14:section>
        <p14:section name="DO NOT REMOVE - END SLIDE" id="{CBB836AB-2C49-9C48-8E8C-21C77B3EA271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29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0"/>
    <p:restoredTop sz="94887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iyanka Adhikary" userId="2b0cc5df6e3d22c2" providerId="LiveId" clId="{8C9CB162-2BED-4911-9BA8-69EEA89CEC70}"/>
    <pc:docChg chg="undo custSel addSld delSld modSld sldOrd modSection">
      <pc:chgData name="Priyanka Adhikary" userId="2b0cc5df6e3d22c2" providerId="LiveId" clId="{8C9CB162-2BED-4911-9BA8-69EEA89CEC70}" dt="2024-05-12T10:51:01.324" v="908" actId="20577"/>
      <pc:docMkLst>
        <pc:docMk/>
      </pc:docMkLst>
      <pc:sldChg chg="add del">
        <pc:chgData name="Priyanka Adhikary" userId="2b0cc5df6e3d22c2" providerId="LiveId" clId="{8C9CB162-2BED-4911-9BA8-69EEA89CEC70}" dt="2024-05-11T21:29:50.683" v="179" actId="2696"/>
        <pc:sldMkLst>
          <pc:docMk/>
          <pc:sldMk cId="642531888" sldId="257"/>
        </pc:sldMkLst>
      </pc:sldChg>
      <pc:sldChg chg="delSp del mod">
        <pc:chgData name="Priyanka Adhikary" userId="2b0cc5df6e3d22c2" providerId="LiveId" clId="{8C9CB162-2BED-4911-9BA8-69EEA89CEC70}" dt="2024-05-11T21:41:26.637" v="294" actId="2696"/>
        <pc:sldMkLst>
          <pc:docMk/>
          <pc:sldMk cId="700740799" sldId="259"/>
        </pc:sldMkLst>
        <pc:spChg chg="del">
          <ac:chgData name="Priyanka Adhikary" userId="2b0cc5df6e3d22c2" providerId="LiveId" clId="{8C9CB162-2BED-4911-9BA8-69EEA89CEC70}" dt="2024-05-11T21:40:16.408" v="269" actId="21"/>
          <ac:spMkLst>
            <pc:docMk/>
            <pc:sldMk cId="700740799" sldId="259"/>
            <ac:spMk id="21" creationId="{AD4817E0-3C74-55DB-A9D1-BF56B96DC45B}"/>
          </ac:spMkLst>
        </pc:spChg>
      </pc:sldChg>
      <pc:sldChg chg="modSp del mod">
        <pc:chgData name="Priyanka Adhikary" userId="2b0cc5df6e3d22c2" providerId="LiveId" clId="{8C9CB162-2BED-4911-9BA8-69EEA89CEC70}" dt="2024-05-11T21:46:38.994" v="360" actId="2696"/>
        <pc:sldMkLst>
          <pc:docMk/>
          <pc:sldMk cId="2399978425" sldId="260"/>
        </pc:sldMkLst>
        <pc:picChg chg="mod">
          <ac:chgData name="Priyanka Adhikary" userId="2b0cc5df6e3d22c2" providerId="LiveId" clId="{8C9CB162-2BED-4911-9BA8-69EEA89CEC70}" dt="2024-05-11T21:06:09.777" v="9" actId="1076"/>
          <ac:picMkLst>
            <pc:docMk/>
            <pc:sldMk cId="2399978425" sldId="260"/>
            <ac:picMk id="3" creationId="{6B0B6E16-42F3-4272-3C10-5E99EAD47B96}"/>
          </ac:picMkLst>
        </pc:picChg>
        <pc:picChg chg="mod">
          <ac:chgData name="Priyanka Adhikary" userId="2b0cc5df6e3d22c2" providerId="LiveId" clId="{8C9CB162-2BED-4911-9BA8-69EEA89CEC70}" dt="2024-05-11T21:06:04.221" v="8" actId="1076"/>
          <ac:picMkLst>
            <pc:docMk/>
            <pc:sldMk cId="2399978425" sldId="260"/>
            <ac:picMk id="5" creationId="{EDC33EEB-5FA1-00B8-D3B9-4CCB95FE07F9}"/>
          </ac:picMkLst>
        </pc:picChg>
      </pc:sldChg>
      <pc:sldChg chg="addSp modSp add del modAnim">
        <pc:chgData name="Priyanka Adhikary" userId="2b0cc5df6e3d22c2" providerId="LiveId" clId="{8C9CB162-2BED-4911-9BA8-69EEA89CEC70}" dt="2024-05-11T21:15:20.407" v="66" actId="2696"/>
        <pc:sldMkLst>
          <pc:docMk/>
          <pc:sldMk cId="1518292774" sldId="261"/>
        </pc:sldMkLst>
        <pc:picChg chg="add mod">
          <ac:chgData name="Priyanka Adhikary" userId="2b0cc5df6e3d22c2" providerId="LiveId" clId="{8C9CB162-2BED-4911-9BA8-69EEA89CEC70}" dt="2024-05-11T21:06:45.480" v="11"/>
          <ac:picMkLst>
            <pc:docMk/>
            <pc:sldMk cId="1518292774" sldId="261"/>
            <ac:picMk id="3" creationId="{E50B24CB-5408-BCD7-4B08-0DD61B9CE3B1}"/>
          </ac:picMkLst>
        </pc:picChg>
        <pc:picChg chg="add mod">
          <ac:chgData name="Priyanka Adhikary" userId="2b0cc5df6e3d22c2" providerId="LiveId" clId="{8C9CB162-2BED-4911-9BA8-69EEA89CEC70}" dt="2024-05-11T21:06:58.145" v="13"/>
          <ac:picMkLst>
            <pc:docMk/>
            <pc:sldMk cId="1518292774" sldId="261"/>
            <ac:picMk id="4" creationId="{7E5127E1-9962-ED02-AC5A-A8922C5F8396}"/>
          </ac:picMkLst>
        </pc:picChg>
      </pc:sldChg>
      <pc:sldChg chg="del">
        <pc:chgData name="Priyanka Adhikary" userId="2b0cc5df6e3d22c2" providerId="LiveId" clId="{8C9CB162-2BED-4911-9BA8-69EEA89CEC70}" dt="2024-05-11T21:17:31.096" v="79" actId="2696"/>
        <pc:sldMkLst>
          <pc:docMk/>
          <pc:sldMk cId="1255559408" sldId="262"/>
        </pc:sldMkLst>
      </pc:sldChg>
      <pc:sldChg chg="del">
        <pc:chgData name="Priyanka Adhikary" userId="2b0cc5df6e3d22c2" providerId="LiveId" clId="{8C9CB162-2BED-4911-9BA8-69EEA89CEC70}" dt="2024-05-11T21:21:25.806" v="118" actId="2696"/>
        <pc:sldMkLst>
          <pc:docMk/>
          <pc:sldMk cId="1080584436" sldId="263"/>
        </pc:sldMkLst>
      </pc:sldChg>
      <pc:sldChg chg="del">
        <pc:chgData name="Priyanka Adhikary" userId="2b0cc5df6e3d22c2" providerId="LiveId" clId="{8C9CB162-2BED-4911-9BA8-69EEA89CEC70}" dt="2024-05-11T21:21:58.281" v="121" actId="2696"/>
        <pc:sldMkLst>
          <pc:docMk/>
          <pc:sldMk cId="3242842452" sldId="264"/>
        </pc:sldMkLst>
      </pc:sldChg>
      <pc:sldChg chg="del">
        <pc:chgData name="Priyanka Adhikary" userId="2b0cc5df6e3d22c2" providerId="LiveId" clId="{8C9CB162-2BED-4911-9BA8-69EEA89CEC70}" dt="2024-05-11T21:25:51.977" v="146" actId="2696"/>
        <pc:sldMkLst>
          <pc:docMk/>
          <pc:sldMk cId="1908113486" sldId="265"/>
        </pc:sldMkLst>
      </pc:sldChg>
      <pc:sldChg chg="delSp modSp mod">
        <pc:chgData name="Priyanka Adhikary" userId="2b0cc5df6e3d22c2" providerId="LiveId" clId="{8C9CB162-2BED-4911-9BA8-69EEA89CEC70}" dt="2024-05-12T10:51:01.324" v="908" actId="20577"/>
        <pc:sldMkLst>
          <pc:docMk/>
          <pc:sldMk cId="483783266" sldId="273"/>
        </pc:sldMkLst>
        <pc:spChg chg="del">
          <ac:chgData name="Priyanka Adhikary" userId="2b0cc5df6e3d22c2" providerId="LiveId" clId="{8C9CB162-2BED-4911-9BA8-69EEA89CEC70}" dt="2024-05-12T10:46:13.032" v="873" actId="478"/>
          <ac:spMkLst>
            <pc:docMk/>
            <pc:sldMk cId="483783266" sldId="273"/>
            <ac:spMk id="3" creationId="{952ACB08-C831-9878-42F0-7816A83DAE85}"/>
          </ac:spMkLst>
        </pc:spChg>
        <pc:spChg chg="mod">
          <ac:chgData name="Priyanka Adhikary" userId="2b0cc5df6e3d22c2" providerId="LiveId" clId="{8C9CB162-2BED-4911-9BA8-69EEA89CEC70}" dt="2024-05-12T10:51:01.324" v="908" actId="20577"/>
          <ac:spMkLst>
            <pc:docMk/>
            <pc:sldMk cId="483783266" sldId="273"/>
            <ac:spMk id="6" creationId="{7C642961-C9B9-E149-FFCE-24E3892B7157}"/>
          </ac:spMkLst>
        </pc:spChg>
        <pc:picChg chg="del">
          <ac:chgData name="Priyanka Adhikary" userId="2b0cc5df6e3d22c2" providerId="LiveId" clId="{8C9CB162-2BED-4911-9BA8-69EEA89CEC70}" dt="2024-05-12T10:46:09.157" v="872" actId="478"/>
          <ac:picMkLst>
            <pc:docMk/>
            <pc:sldMk cId="483783266" sldId="273"/>
            <ac:picMk id="4" creationId="{B1718401-BD39-60DF-AAAC-5F668BC6469B}"/>
          </ac:picMkLst>
        </pc:picChg>
      </pc:sldChg>
      <pc:sldChg chg="addSp delSp modSp add del mod ord modAnim">
        <pc:chgData name="Priyanka Adhikary" userId="2b0cc5df6e3d22c2" providerId="LiveId" clId="{8C9CB162-2BED-4911-9BA8-69EEA89CEC70}" dt="2024-05-11T22:28:01.262" v="363" actId="2696"/>
        <pc:sldMkLst>
          <pc:docMk/>
          <pc:sldMk cId="4218604464" sldId="276"/>
        </pc:sldMkLst>
        <pc:spChg chg="add mod">
          <ac:chgData name="Priyanka Adhikary" userId="2b0cc5df6e3d22c2" providerId="LiveId" clId="{8C9CB162-2BED-4911-9BA8-69EEA89CEC70}" dt="2024-05-11T21:27:35.104" v="163" actId="14100"/>
          <ac:spMkLst>
            <pc:docMk/>
            <pc:sldMk cId="4218604464" sldId="276"/>
            <ac:spMk id="2" creationId="{D7139B58-896B-8574-5C90-671CA4001639}"/>
          </ac:spMkLst>
        </pc:spChg>
        <pc:spChg chg="del">
          <ac:chgData name="Priyanka Adhikary" userId="2b0cc5df6e3d22c2" providerId="LiveId" clId="{8C9CB162-2BED-4911-9BA8-69EEA89CEC70}" dt="2024-05-11T21:27:30.480" v="161"/>
          <ac:spMkLst>
            <pc:docMk/>
            <pc:sldMk cId="4218604464" sldId="276"/>
            <ac:spMk id="3" creationId="{46C00C05-9936-BF85-7481-E6DD3AF432E7}"/>
          </ac:spMkLst>
        </pc:spChg>
        <pc:spChg chg="add mod">
          <ac:chgData name="Priyanka Adhikary" userId="2b0cc5df6e3d22c2" providerId="LiveId" clId="{8C9CB162-2BED-4911-9BA8-69EEA89CEC70}" dt="2024-05-11T21:27:58.594" v="165" actId="14100"/>
          <ac:spMkLst>
            <pc:docMk/>
            <pc:sldMk cId="4218604464" sldId="276"/>
            <ac:spMk id="5" creationId="{1B14D273-BD79-0590-7301-6998B6B633E1}"/>
          </ac:spMkLst>
        </pc:spChg>
        <pc:spChg chg="add mod">
          <ac:chgData name="Priyanka Adhikary" userId="2b0cc5df6e3d22c2" providerId="LiveId" clId="{8C9CB162-2BED-4911-9BA8-69EEA89CEC70}" dt="2024-05-11T21:29:33.276" v="178" actId="14100"/>
          <ac:spMkLst>
            <pc:docMk/>
            <pc:sldMk cId="4218604464" sldId="276"/>
            <ac:spMk id="9" creationId="{E8361AF1-84A4-AD07-DD94-3EB569A4DCBA}"/>
          </ac:spMkLst>
        </pc:spChg>
        <pc:spChg chg="del">
          <ac:chgData name="Priyanka Adhikary" userId="2b0cc5df6e3d22c2" providerId="LiveId" clId="{8C9CB162-2BED-4911-9BA8-69EEA89CEC70}" dt="2024-05-11T21:27:48.910" v="164"/>
          <ac:spMkLst>
            <pc:docMk/>
            <pc:sldMk cId="4218604464" sldId="276"/>
            <ac:spMk id="11" creationId="{A37B2747-9278-A2DD-4869-CA2D8B9D5B26}"/>
          </ac:spMkLst>
        </pc:spChg>
        <pc:picChg chg="add mod">
          <ac:chgData name="Priyanka Adhikary" userId="2b0cc5df6e3d22c2" providerId="LiveId" clId="{8C9CB162-2BED-4911-9BA8-69EEA89CEC70}" dt="2024-05-11T21:28:33.157" v="170" actId="14100"/>
          <ac:picMkLst>
            <pc:docMk/>
            <pc:sldMk cId="4218604464" sldId="276"/>
            <ac:picMk id="6" creationId="{B5E568A5-C46F-B4FD-04E0-7A446839B60E}"/>
          </ac:picMkLst>
        </pc:picChg>
        <pc:picChg chg="add mod">
          <ac:chgData name="Priyanka Adhikary" userId="2b0cc5df6e3d22c2" providerId="LiveId" clId="{8C9CB162-2BED-4911-9BA8-69EEA89CEC70}" dt="2024-05-11T21:28:27.404" v="169" actId="14100"/>
          <ac:picMkLst>
            <pc:docMk/>
            <pc:sldMk cId="4218604464" sldId="276"/>
            <ac:picMk id="7" creationId="{531F4958-F030-3FFC-A37D-1F240043456D}"/>
          </ac:picMkLst>
        </pc:picChg>
        <pc:picChg chg="add mod">
          <ac:chgData name="Priyanka Adhikary" userId="2b0cc5df6e3d22c2" providerId="LiveId" clId="{8C9CB162-2BED-4911-9BA8-69EEA89CEC70}" dt="2024-05-11T21:28:59.879" v="174" actId="1076"/>
          <ac:picMkLst>
            <pc:docMk/>
            <pc:sldMk cId="4218604464" sldId="276"/>
            <ac:picMk id="8" creationId="{07524061-18C7-FFE8-A1AD-E06B4F1E1BE9}"/>
          </ac:picMkLst>
        </pc:picChg>
      </pc:sldChg>
      <pc:sldChg chg="addSp delSp modSp del mod ord modAnim">
        <pc:chgData name="Priyanka Adhikary" userId="2b0cc5df6e3d22c2" providerId="LiveId" clId="{8C9CB162-2BED-4911-9BA8-69EEA89CEC70}" dt="2024-05-11T22:29:37.709" v="366" actId="47"/>
        <pc:sldMkLst>
          <pc:docMk/>
          <pc:sldMk cId="226061075" sldId="283"/>
        </pc:sldMkLst>
        <pc:spChg chg="add mod">
          <ac:chgData name="Priyanka Adhikary" userId="2b0cc5df6e3d22c2" providerId="LiveId" clId="{8C9CB162-2BED-4911-9BA8-69EEA89CEC70}" dt="2024-05-11T21:09:10.564" v="28" actId="20577"/>
          <ac:spMkLst>
            <pc:docMk/>
            <pc:sldMk cId="226061075" sldId="283"/>
            <ac:spMk id="4" creationId="{E830DD66-8718-5A55-18FB-5F19D68564D5}"/>
          </ac:spMkLst>
        </pc:spChg>
        <pc:spChg chg="del">
          <ac:chgData name="Priyanka Adhikary" userId="2b0cc5df6e3d22c2" providerId="LiveId" clId="{8C9CB162-2BED-4911-9BA8-69EEA89CEC70}" dt="2024-05-11T21:07:24.869" v="16"/>
          <ac:spMkLst>
            <pc:docMk/>
            <pc:sldMk cId="226061075" sldId="283"/>
            <ac:spMk id="7" creationId="{F88B7D63-8DEC-5CC8-AB61-295B326DB3DA}"/>
          </ac:spMkLst>
        </pc:spChg>
        <pc:spChg chg="add mod">
          <ac:chgData name="Priyanka Adhikary" userId="2b0cc5df6e3d22c2" providerId="LiveId" clId="{8C9CB162-2BED-4911-9BA8-69EEA89CEC70}" dt="2024-05-11T21:12:07.655" v="50" actId="1076"/>
          <ac:spMkLst>
            <pc:docMk/>
            <pc:sldMk cId="226061075" sldId="283"/>
            <ac:spMk id="11" creationId="{04B4D1AD-76B8-23E1-A365-ADC612083375}"/>
          </ac:spMkLst>
        </pc:spChg>
        <pc:spChg chg="add mod">
          <ac:chgData name="Priyanka Adhikary" userId="2b0cc5df6e3d22c2" providerId="LiveId" clId="{8C9CB162-2BED-4911-9BA8-69EEA89CEC70}" dt="2024-05-11T21:12:45.962" v="60" actId="27636"/>
          <ac:spMkLst>
            <pc:docMk/>
            <pc:sldMk cId="226061075" sldId="283"/>
            <ac:spMk id="12" creationId="{5681662C-BD94-D057-1A19-F935A304BE2C}"/>
          </ac:spMkLst>
        </pc:spChg>
        <pc:picChg chg="add mod">
          <ac:chgData name="Priyanka Adhikary" userId="2b0cc5df6e3d22c2" providerId="LiveId" clId="{8C9CB162-2BED-4911-9BA8-69EEA89CEC70}" dt="2024-05-11T21:09:55.183" v="33" actId="14100"/>
          <ac:picMkLst>
            <pc:docMk/>
            <pc:sldMk cId="226061075" sldId="283"/>
            <ac:picMk id="3" creationId="{CD90FF5D-D0F6-2F0D-9506-26B0D6E65B7E}"/>
          </ac:picMkLst>
        </pc:picChg>
        <pc:picChg chg="add mod">
          <ac:chgData name="Priyanka Adhikary" userId="2b0cc5df6e3d22c2" providerId="LiveId" clId="{8C9CB162-2BED-4911-9BA8-69EEA89CEC70}" dt="2024-05-11T21:09:29.846" v="30" actId="14100"/>
          <ac:picMkLst>
            <pc:docMk/>
            <pc:sldMk cId="226061075" sldId="283"/>
            <ac:picMk id="5" creationId="{3E66329C-F133-A751-740C-5EBFEA2078F1}"/>
          </ac:picMkLst>
        </pc:picChg>
        <pc:picChg chg="add mod">
          <ac:chgData name="Priyanka Adhikary" userId="2b0cc5df6e3d22c2" providerId="LiveId" clId="{8C9CB162-2BED-4911-9BA8-69EEA89CEC70}" dt="2024-05-11T21:10:27.244" v="38" actId="14100"/>
          <ac:picMkLst>
            <pc:docMk/>
            <pc:sldMk cId="226061075" sldId="283"/>
            <ac:picMk id="6" creationId="{F5E94A15-5F51-9FBD-82CC-ABB5ABB4EC17}"/>
          </ac:picMkLst>
        </pc:picChg>
        <pc:picChg chg="add mod">
          <ac:chgData name="Priyanka Adhikary" userId="2b0cc5df6e3d22c2" providerId="LiveId" clId="{8C9CB162-2BED-4911-9BA8-69EEA89CEC70}" dt="2024-05-11T21:12:00.678" v="49" actId="1076"/>
          <ac:picMkLst>
            <pc:docMk/>
            <pc:sldMk cId="226061075" sldId="283"/>
            <ac:picMk id="8" creationId="{0E03F974-35EE-F5AC-7CCA-2B1CED5F4DD7}"/>
          </ac:picMkLst>
        </pc:picChg>
        <pc:picChg chg="add mod">
          <ac:chgData name="Priyanka Adhikary" userId="2b0cc5df6e3d22c2" providerId="LiveId" clId="{8C9CB162-2BED-4911-9BA8-69EEA89CEC70}" dt="2024-05-11T21:11:04.423" v="42" actId="1076"/>
          <ac:picMkLst>
            <pc:docMk/>
            <pc:sldMk cId="226061075" sldId="283"/>
            <ac:picMk id="9" creationId="{F085E296-B409-F7A9-0747-6769B0D9441B}"/>
          </ac:picMkLst>
        </pc:picChg>
        <pc:picChg chg="add mod">
          <ac:chgData name="Priyanka Adhikary" userId="2b0cc5df6e3d22c2" providerId="LiveId" clId="{8C9CB162-2BED-4911-9BA8-69EEA89CEC70}" dt="2024-05-11T21:12:15.770" v="52" actId="14100"/>
          <ac:picMkLst>
            <pc:docMk/>
            <pc:sldMk cId="226061075" sldId="283"/>
            <ac:picMk id="10" creationId="{A6BCAA77-F551-7EAB-A595-47D746840F3E}"/>
          </ac:picMkLst>
        </pc:picChg>
      </pc:sldChg>
      <pc:sldChg chg="del">
        <pc:chgData name="Priyanka Adhikary" userId="2b0cc5df6e3d22c2" providerId="LiveId" clId="{8C9CB162-2BED-4911-9BA8-69EEA89CEC70}" dt="2024-05-11T21:26:14.681" v="151" actId="2696"/>
        <pc:sldMkLst>
          <pc:docMk/>
          <pc:sldMk cId="2313611890" sldId="286"/>
        </pc:sldMkLst>
      </pc:sldChg>
      <pc:sldChg chg="del">
        <pc:chgData name="Priyanka Adhikary" userId="2b0cc5df6e3d22c2" providerId="LiveId" clId="{8C9CB162-2BED-4911-9BA8-69EEA89CEC70}" dt="2024-05-11T21:25:56.333" v="147" actId="2696"/>
        <pc:sldMkLst>
          <pc:docMk/>
          <pc:sldMk cId="3889628320" sldId="287"/>
        </pc:sldMkLst>
      </pc:sldChg>
      <pc:sldChg chg="del">
        <pc:chgData name="Priyanka Adhikary" userId="2b0cc5df6e3d22c2" providerId="LiveId" clId="{8C9CB162-2BED-4911-9BA8-69EEA89CEC70}" dt="2024-05-11T21:25:59.970" v="148" actId="2696"/>
        <pc:sldMkLst>
          <pc:docMk/>
          <pc:sldMk cId="3054336558" sldId="288"/>
        </pc:sldMkLst>
      </pc:sldChg>
      <pc:sldChg chg="del">
        <pc:chgData name="Priyanka Adhikary" userId="2b0cc5df6e3d22c2" providerId="LiveId" clId="{8C9CB162-2BED-4911-9BA8-69EEA89CEC70}" dt="2024-05-12T10:35:27.418" v="581" actId="47"/>
        <pc:sldMkLst>
          <pc:docMk/>
          <pc:sldMk cId="4030845788" sldId="350"/>
        </pc:sldMkLst>
      </pc:sldChg>
      <pc:sldChg chg="add del">
        <pc:chgData name="Priyanka Adhikary" userId="2b0cc5df6e3d22c2" providerId="LiveId" clId="{8C9CB162-2BED-4911-9BA8-69EEA89CEC70}" dt="2024-05-11T21:48:46.130" v="361" actId="2696"/>
        <pc:sldMkLst>
          <pc:docMk/>
          <pc:sldMk cId="3474145003" sldId="362"/>
        </pc:sldMkLst>
      </pc:sldChg>
      <pc:sldChg chg="del">
        <pc:chgData name="Priyanka Adhikary" userId="2b0cc5df6e3d22c2" providerId="LiveId" clId="{8C9CB162-2BED-4911-9BA8-69EEA89CEC70}" dt="2024-05-11T21:26:18.231" v="152" actId="2696"/>
        <pc:sldMkLst>
          <pc:docMk/>
          <pc:sldMk cId="2799653940" sldId="363"/>
        </pc:sldMkLst>
      </pc:sldChg>
      <pc:sldChg chg="addSp modSp del">
        <pc:chgData name="Priyanka Adhikary" userId="2b0cc5df6e3d22c2" providerId="LiveId" clId="{8C9CB162-2BED-4911-9BA8-69EEA89CEC70}" dt="2024-05-11T21:26:10.417" v="150" actId="2696"/>
        <pc:sldMkLst>
          <pc:docMk/>
          <pc:sldMk cId="2417582916" sldId="364"/>
        </pc:sldMkLst>
        <pc:picChg chg="add mod">
          <ac:chgData name="Priyanka Adhikary" userId="2b0cc5df6e3d22c2" providerId="LiveId" clId="{8C9CB162-2BED-4911-9BA8-69EEA89CEC70}" dt="2024-05-11T21:26:03.754" v="149"/>
          <ac:picMkLst>
            <pc:docMk/>
            <pc:sldMk cId="2417582916" sldId="364"/>
            <ac:picMk id="3" creationId="{20CE6273-ABE3-6912-1469-D093F601270C}"/>
          </ac:picMkLst>
        </pc:picChg>
      </pc:sldChg>
      <pc:sldChg chg="addSp modSp new del modAnim">
        <pc:chgData name="Priyanka Adhikary" userId="2b0cc5df6e3d22c2" providerId="LiveId" clId="{8C9CB162-2BED-4911-9BA8-69EEA89CEC70}" dt="2024-05-11T21:15:12.039" v="65" actId="2696"/>
        <pc:sldMkLst>
          <pc:docMk/>
          <pc:sldMk cId="1371323968" sldId="365"/>
        </pc:sldMkLst>
        <pc:picChg chg="add mod">
          <ac:chgData name="Priyanka Adhikary" userId="2b0cc5df6e3d22c2" providerId="LiveId" clId="{8C9CB162-2BED-4911-9BA8-69EEA89CEC70}" dt="2024-05-11T21:07:09.104" v="15"/>
          <ac:picMkLst>
            <pc:docMk/>
            <pc:sldMk cId="1371323968" sldId="365"/>
            <ac:picMk id="4" creationId="{59DFA366-0C1C-3404-C7A7-32311D2C6F1F}"/>
          </ac:picMkLst>
        </pc:picChg>
      </pc:sldChg>
      <pc:sldChg chg="addSp delSp modSp new del mod modAnim">
        <pc:chgData name="Priyanka Adhikary" userId="2b0cc5df6e3d22c2" providerId="LiveId" clId="{8C9CB162-2BED-4911-9BA8-69EEA89CEC70}" dt="2024-05-11T22:30:06.328" v="367" actId="47"/>
        <pc:sldMkLst>
          <pc:docMk/>
          <pc:sldMk cId="2090240743" sldId="365"/>
        </pc:sldMkLst>
        <pc:spChg chg="del">
          <ac:chgData name="Priyanka Adhikary" userId="2b0cc5df6e3d22c2" providerId="LiveId" clId="{8C9CB162-2BED-4911-9BA8-69EEA89CEC70}" dt="2024-05-11T21:15:43.264" v="68"/>
          <ac:spMkLst>
            <pc:docMk/>
            <pc:sldMk cId="2090240743" sldId="365"/>
            <ac:spMk id="3" creationId="{340BA81B-39D5-10F3-BA19-E13A983F3345}"/>
          </ac:spMkLst>
        </pc:spChg>
        <pc:spChg chg="add mod">
          <ac:chgData name="Priyanka Adhikary" userId="2b0cc5df6e3d22c2" providerId="LiveId" clId="{8C9CB162-2BED-4911-9BA8-69EEA89CEC70}" dt="2024-05-11T21:16:53.089" v="77"/>
          <ac:spMkLst>
            <pc:docMk/>
            <pc:sldMk cId="2090240743" sldId="365"/>
            <ac:spMk id="7" creationId="{FC991CA2-B067-90C1-C8A8-6F7AC35E64C2}"/>
          </ac:spMkLst>
        </pc:spChg>
        <pc:spChg chg="add mod">
          <ac:chgData name="Priyanka Adhikary" userId="2b0cc5df6e3d22c2" providerId="LiveId" clId="{8C9CB162-2BED-4911-9BA8-69EEA89CEC70}" dt="2024-05-11T21:17:07.171" v="78"/>
          <ac:spMkLst>
            <pc:docMk/>
            <pc:sldMk cId="2090240743" sldId="365"/>
            <ac:spMk id="8" creationId="{70CC2B43-DC5D-C565-C845-960952F5AF69}"/>
          </ac:spMkLst>
        </pc:spChg>
        <pc:picChg chg="add mod">
          <ac:chgData name="Priyanka Adhikary" userId="2b0cc5df6e3d22c2" providerId="LiveId" clId="{8C9CB162-2BED-4911-9BA8-69EEA89CEC70}" dt="2024-05-11T21:16:25.032" v="73" actId="14100"/>
          <ac:picMkLst>
            <pc:docMk/>
            <pc:sldMk cId="2090240743" sldId="365"/>
            <ac:picMk id="4" creationId="{1E640B39-5B1C-FB40-82B3-A081469DE96A}"/>
          </ac:picMkLst>
        </pc:picChg>
        <pc:picChg chg="add mod">
          <ac:chgData name="Priyanka Adhikary" userId="2b0cc5df6e3d22c2" providerId="LiveId" clId="{8C9CB162-2BED-4911-9BA8-69EEA89CEC70}" dt="2024-05-11T21:16:37.481" v="76" actId="14100"/>
          <ac:picMkLst>
            <pc:docMk/>
            <pc:sldMk cId="2090240743" sldId="365"/>
            <ac:picMk id="5" creationId="{038745B3-1383-2329-A8B1-BFB9529B02EA}"/>
          </ac:picMkLst>
        </pc:picChg>
        <pc:picChg chg="add mod">
          <ac:chgData name="Priyanka Adhikary" userId="2b0cc5df6e3d22c2" providerId="LiveId" clId="{8C9CB162-2BED-4911-9BA8-69EEA89CEC70}" dt="2024-05-11T21:16:29.567" v="74" actId="1076"/>
          <ac:picMkLst>
            <pc:docMk/>
            <pc:sldMk cId="2090240743" sldId="365"/>
            <ac:picMk id="6" creationId="{B67847F1-F834-5886-79D8-1E96CFF1604A}"/>
          </ac:picMkLst>
        </pc:picChg>
      </pc:sldChg>
      <pc:sldChg chg="addSp delSp modSp new del mod modAnim">
        <pc:chgData name="Priyanka Adhikary" userId="2b0cc5df6e3d22c2" providerId="LiveId" clId="{8C9CB162-2BED-4911-9BA8-69EEA89CEC70}" dt="2024-05-11T22:30:09.271" v="368" actId="47"/>
        <pc:sldMkLst>
          <pc:docMk/>
          <pc:sldMk cId="3503424727" sldId="366"/>
        </pc:sldMkLst>
        <pc:spChg chg="del">
          <ac:chgData name="Priyanka Adhikary" userId="2b0cc5df6e3d22c2" providerId="LiveId" clId="{8C9CB162-2BED-4911-9BA8-69EEA89CEC70}" dt="2024-05-11T21:17:54.062" v="81"/>
          <ac:spMkLst>
            <pc:docMk/>
            <pc:sldMk cId="3503424727" sldId="366"/>
            <ac:spMk id="3" creationId="{BAB5271C-1EF9-6C19-0518-84E39864EB98}"/>
          </ac:spMkLst>
        </pc:spChg>
        <pc:spChg chg="add mod">
          <ac:chgData name="Priyanka Adhikary" userId="2b0cc5df6e3d22c2" providerId="LiveId" clId="{8C9CB162-2BED-4911-9BA8-69EEA89CEC70}" dt="2024-05-11T21:20:22.233" v="107" actId="14100"/>
          <ac:spMkLst>
            <pc:docMk/>
            <pc:sldMk cId="3503424727" sldId="366"/>
            <ac:spMk id="8" creationId="{5ECD7625-7F3F-68B2-C88C-0E11C4DE9465}"/>
          </ac:spMkLst>
        </pc:spChg>
        <pc:spChg chg="add mod">
          <ac:chgData name="Priyanka Adhikary" userId="2b0cc5df6e3d22c2" providerId="LiveId" clId="{8C9CB162-2BED-4911-9BA8-69EEA89CEC70}" dt="2024-05-11T21:21:13.151" v="116" actId="14100"/>
          <ac:spMkLst>
            <pc:docMk/>
            <pc:sldMk cId="3503424727" sldId="366"/>
            <ac:spMk id="9" creationId="{D2A6B8FE-BD01-57EA-DCCF-F4C4AA3DCB6D}"/>
          </ac:spMkLst>
        </pc:spChg>
        <pc:picChg chg="add mod">
          <ac:chgData name="Priyanka Adhikary" userId="2b0cc5df6e3d22c2" providerId="LiveId" clId="{8C9CB162-2BED-4911-9BA8-69EEA89CEC70}" dt="2024-05-11T21:18:27.669" v="87" actId="14100"/>
          <ac:picMkLst>
            <pc:docMk/>
            <pc:sldMk cId="3503424727" sldId="366"/>
            <ac:picMk id="4" creationId="{9D2CCB44-F92A-5C03-DCDC-87844442CCC2}"/>
          </ac:picMkLst>
        </pc:picChg>
        <pc:picChg chg="add mod">
          <ac:chgData name="Priyanka Adhikary" userId="2b0cc5df6e3d22c2" providerId="LiveId" clId="{8C9CB162-2BED-4911-9BA8-69EEA89CEC70}" dt="2024-05-11T21:19:26.237" v="97" actId="14100"/>
          <ac:picMkLst>
            <pc:docMk/>
            <pc:sldMk cId="3503424727" sldId="366"/>
            <ac:picMk id="5" creationId="{2428C1A6-049D-DFC5-ED75-05394B1AAB79}"/>
          </ac:picMkLst>
        </pc:picChg>
        <pc:picChg chg="add mod">
          <ac:chgData name="Priyanka Adhikary" userId="2b0cc5df6e3d22c2" providerId="LiveId" clId="{8C9CB162-2BED-4911-9BA8-69EEA89CEC70}" dt="2024-05-11T21:19:09.080" v="93" actId="14100"/>
          <ac:picMkLst>
            <pc:docMk/>
            <pc:sldMk cId="3503424727" sldId="366"/>
            <ac:picMk id="6" creationId="{2FDB4697-360F-DECA-9473-F6F75A34C0ED}"/>
          </ac:picMkLst>
        </pc:picChg>
        <pc:picChg chg="add mod">
          <ac:chgData name="Priyanka Adhikary" userId="2b0cc5df6e3d22c2" providerId="LiveId" clId="{8C9CB162-2BED-4911-9BA8-69EEA89CEC70}" dt="2024-05-11T21:19:19.125" v="95" actId="1076"/>
          <ac:picMkLst>
            <pc:docMk/>
            <pc:sldMk cId="3503424727" sldId="366"/>
            <ac:picMk id="7" creationId="{0D635A82-F91A-87B9-26AE-12D90C7AF879}"/>
          </ac:picMkLst>
        </pc:picChg>
      </pc:sldChg>
      <pc:sldChg chg="addSp delSp modSp new del mod modAnim">
        <pc:chgData name="Priyanka Adhikary" userId="2b0cc5df6e3d22c2" providerId="LiveId" clId="{8C9CB162-2BED-4911-9BA8-69EEA89CEC70}" dt="2024-05-11T22:30:12.134" v="369" actId="47"/>
        <pc:sldMkLst>
          <pc:docMk/>
          <pc:sldMk cId="727575269" sldId="367"/>
        </pc:sldMkLst>
        <pc:spChg chg="del">
          <ac:chgData name="Priyanka Adhikary" userId="2b0cc5df6e3d22c2" providerId="LiveId" clId="{8C9CB162-2BED-4911-9BA8-69EEA89CEC70}" dt="2024-05-11T21:22:13.322" v="122"/>
          <ac:spMkLst>
            <pc:docMk/>
            <pc:sldMk cId="727575269" sldId="367"/>
            <ac:spMk id="3" creationId="{5B9F7351-553F-14FA-C184-FC4E2520E655}"/>
          </ac:spMkLst>
        </pc:spChg>
        <pc:spChg chg="add mod">
          <ac:chgData name="Priyanka Adhikary" userId="2b0cc5df6e3d22c2" providerId="LiveId" clId="{8C9CB162-2BED-4911-9BA8-69EEA89CEC70}" dt="2024-05-11T21:23:23.944" v="131" actId="14100"/>
          <ac:spMkLst>
            <pc:docMk/>
            <pc:sldMk cId="727575269" sldId="367"/>
            <ac:spMk id="6" creationId="{3CA920B0-3CBB-8222-AEAC-E912571A038C}"/>
          </ac:spMkLst>
        </pc:spChg>
        <pc:picChg chg="add mod">
          <ac:chgData name="Priyanka Adhikary" userId="2b0cc5df6e3d22c2" providerId="LiveId" clId="{8C9CB162-2BED-4911-9BA8-69EEA89CEC70}" dt="2024-05-11T21:22:16.732" v="123" actId="1076"/>
          <ac:picMkLst>
            <pc:docMk/>
            <pc:sldMk cId="727575269" sldId="367"/>
            <ac:picMk id="4" creationId="{702A5A72-5B4D-5F9B-6343-E916FFF20ABB}"/>
          </ac:picMkLst>
        </pc:picChg>
        <pc:picChg chg="add mod">
          <ac:chgData name="Priyanka Adhikary" userId="2b0cc5df6e3d22c2" providerId="LiveId" clId="{8C9CB162-2BED-4911-9BA8-69EEA89CEC70}" dt="2024-05-11T21:22:40.858" v="127" actId="14100"/>
          <ac:picMkLst>
            <pc:docMk/>
            <pc:sldMk cId="727575269" sldId="367"/>
            <ac:picMk id="5" creationId="{34C4D358-D297-DD79-ADEB-B2C8B112976E}"/>
          </ac:picMkLst>
        </pc:picChg>
      </pc:sldChg>
      <pc:sldChg chg="addSp delSp modSp new del mod modAnim">
        <pc:chgData name="Priyanka Adhikary" userId="2b0cc5df6e3d22c2" providerId="LiveId" clId="{8C9CB162-2BED-4911-9BA8-69EEA89CEC70}" dt="2024-05-11T22:30:17.738" v="370" actId="47"/>
        <pc:sldMkLst>
          <pc:docMk/>
          <pc:sldMk cId="1529429274" sldId="368"/>
        </pc:sldMkLst>
        <pc:spChg chg="del">
          <ac:chgData name="Priyanka Adhikary" userId="2b0cc5df6e3d22c2" providerId="LiveId" clId="{8C9CB162-2BED-4911-9BA8-69EEA89CEC70}" dt="2024-05-11T21:23:47.077" v="133"/>
          <ac:spMkLst>
            <pc:docMk/>
            <pc:sldMk cId="1529429274" sldId="368"/>
            <ac:spMk id="3" creationId="{9317BA07-0583-D1AC-2F0A-C2B3ED4326E9}"/>
          </ac:spMkLst>
        </pc:spChg>
        <pc:spChg chg="add mod">
          <ac:chgData name="Priyanka Adhikary" userId="2b0cc5df6e3d22c2" providerId="LiveId" clId="{8C9CB162-2BED-4911-9BA8-69EEA89CEC70}" dt="2024-05-11T21:24:03.757" v="135"/>
          <ac:spMkLst>
            <pc:docMk/>
            <pc:sldMk cId="1529429274" sldId="368"/>
            <ac:spMk id="5" creationId="{8B50314A-7336-DC13-AF55-D7E9A74C11B5}"/>
          </ac:spMkLst>
        </pc:spChg>
        <pc:picChg chg="add mod">
          <ac:chgData name="Priyanka Adhikary" userId="2b0cc5df6e3d22c2" providerId="LiveId" clId="{8C9CB162-2BED-4911-9BA8-69EEA89CEC70}" dt="2024-05-11T21:23:52.090" v="134" actId="1076"/>
          <ac:picMkLst>
            <pc:docMk/>
            <pc:sldMk cId="1529429274" sldId="368"/>
            <ac:picMk id="4" creationId="{74FCA697-5C0C-480F-DB3B-F70E7CBA26D8}"/>
          </ac:picMkLst>
        </pc:picChg>
      </pc:sldChg>
      <pc:sldChg chg="add del">
        <pc:chgData name="Priyanka Adhikary" userId="2b0cc5df6e3d22c2" providerId="LiveId" clId="{8C9CB162-2BED-4911-9BA8-69EEA89CEC70}" dt="2024-05-11T21:21:51.839" v="120"/>
        <pc:sldMkLst>
          <pc:docMk/>
          <pc:sldMk cId="2698496762" sldId="368"/>
        </pc:sldMkLst>
      </pc:sldChg>
      <pc:sldChg chg="addSp delSp modSp new mod">
        <pc:chgData name="Priyanka Adhikary" userId="2b0cc5df6e3d22c2" providerId="LiveId" clId="{8C9CB162-2BED-4911-9BA8-69EEA89CEC70}" dt="2024-05-11T22:36:58.460" v="453" actId="27636"/>
        <pc:sldMkLst>
          <pc:docMk/>
          <pc:sldMk cId="341831596" sldId="369"/>
        </pc:sldMkLst>
        <pc:spChg chg="del">
          <ac:chgData name="Priyanka Adhikary" userId="2b0cc5df6e3d22c2" providerId="LiveId" clId="{8C9CB162-2BED-4911-9BA8-69EEA89CEC70}" dt="2024-05-11T21:24:29.968" v="137"/>
          <ac:spMkLst>
            <pc:docMk/>
            <pc:sldMk cId="341831596" sldId="369"/>
            <ac:spMk id="2" creationId="{9D420A19-719D-95FF-EDF2-36F0078FE7FD}"/>
          </ac:spMkLst>
        </pc:spChg>
        <pc:spChg chg="del">
          <ac:chgData name="Priyanka Adhikary" userId="2b0cc5df6e3d22c2" providerId="LiveId" clId="{8C9CB162-2BED-4911-9BA8-69EEA89CEC70}" dt="2024-05-11T21:25:07.479" v="140"/>
          <ac:spMkLst>
            <pc:docMk/>
            <pc:sldMk cId="341831596" sldId="369"/>
            <ac:spMk id="3" creationId="{9777FB46-86E0-1A19-838E-3E54D7462E1B}"/>
          </ac:spMkLst>
        </pc:spChg>
        <pc:spChg chg="add mod">
          <ac:chgData name="Priyanka Adhikary" userId="2b0cc5df6e3d22c2" providerId="LiveId" clId="{8C9CB162-2BED-4911-9BA8-69EEA89CEC70}" dt="2024-05-11T21:24:48.317" v="139" actId="14100"/>
          <ac:spMkLst>
            <pc:docMk/>
            <pc:sldMk cId="341831596" sldId="369"/>
            <ac:spMk id="4" creationId="{A422081D-4F77-2DCC-F90D-10698544173B}"/>
          </ac:spMkLst>
        </pc:spChg>
        <pc:spChg chg="add mod">
          <ac:chgData name="Priyanka Adhikary" userId="2b0cc5df6e3d22c2" providerId="LiveId" clId="{8C9CB162-2BED-4911-9BA8-69EEA89CEC70}" dt="2024-05-11T22:36:58.460" v="453" actId="27636"/>
          <ac:spMkLst>
            <pc:docMk/>
            <pc:sldMk cId="341831596" sldId="369"/>
            <ac:spMk id="5" creationId="{2CB6D7EB-8DFE-E16D-5BC4-B52E8DB5C854}"/>
          </ac:spMkLst>
        </pc:spChg>
      </pc:sldChg>
      <pc:sldChg chg="addSp delSp modSp new del">
        <pc:chgData name="Priyanka Adhikary" userId="2b0cc5df6e3d22c2" providerId="LiveId" clId="{8C9CB162-2BED-4911-9BA8-69EEA89CEC70}" dt="2024-05-12T10:35:34.123" v="582" actId="47"/>
        <pc:sldMkLst>
          <pc:docMk/>
          <pc:sldMk cId="2155216634" sldId="370"/>
        </pc:sldMkLst>
        <pc:spChg chg="del">
          <ac:chgData name="Priyanka Adhikary" userId="2b0cc5df6e3d22c2" providerId="LiveId" clId="{8C9CB162-2BED-4911-9BA8-69EEA89CEC70}" dt="2024-05-11T21:25:43.305" v="145"/>
          <ac:spMkLst>
            <pc:docMk/>
            <pc:sldMk cId="2155216634" sldId="370"/>
            <ac:spMk id="3" creationId="{39ED4D9B-39F9-1356-DCA1-6C3AFBA7E97A}"/>
          </ac:spMkLst>
        </pc:spChg>
        <pc:picChg chg="add mod">
          <ac:chgData name="Priyanka Adhikary" userId="2b0cc5df6e3d22c2" providerId="LiveId" clId="{8C9CB162-2BED-4911-9BA8-69EEA89CEC70}" dt="2024-05-11T21:25:43.305" v="145"/>
          <ac:picMkLst>
            <pc:docMk/>
            <pc:sldMk cId="2155216634" sldId="370"/>
            <ac:picMk id="4" creationId="{F24934A5-ABB7-B64E-3114-6DEEBF47B583}"/>
          </ac:picMkLst>
        </pc:picChg>
      </pc:sldChg>
      <pc:sldChg chg="new del">
        <pc:chgData name="Priyanka Adhikary" userId="2b0cc5df6e3d22c2" providerId="LiveId" clId="{8C9CB162-2BED-4911-9BA8-69EEA89CEC70}" dt="2024-05-11T21:26:42.768" v="156" actId="680"/>
        <pc:sldMkLst>
          <pc:docMk/>
          <pc:sldMk cId="86716095" sldId="371"/>
        </pc:sldMkLst>
      </pc:sldChg>
      <pc:sldChg chg="addSp delSp modSp new del mod modAnim">
        <pc:chgData name="Priyanka Adhikary" userId="2b0cc5df6e3d22c2" providerId="LiveId" clId="{8C9CB162-2BED-4911-9BA8-69EEA89CEC70}" dt="2024-05-11T22:28:58.941" v="364" actId="2696"/>
        <pc:sldMkLst>
          <pc:docMk/>
          <pc:sldMk cId="4177652864" sldId="371"/>
        </pc:sldMkLst>
        <pc:spChg chg="mod">
          <ac:chgData name="Priyanka Adhikary" userId="2b0cc5df6e3d22c2" providerId="LiveId" clId="{8C9CB162-2BED-4911-9BA8-69EEA89CEC70}" dt="2024-05-11T21:34:39.168" v="212" actId="14100"/>
          <ac:spMkLst>
            <pc:docMk/>
            <pc:sldMk cId="4177652864" sldId="371"/>
            <ac:spMk id="2" creationId="{32B61995-B620-3797-0898-5BC636B3008D}"/>
          </ac:spMkLst>
        </pc:spChg>
        <pc:spChg chg="del">
          <ac:chgData name="Priyanka Adhikary" userId="2b0cc5df6e3d22c2" providerId="LiveId" clId="{8C9CB162-2BED-4911-9BA8-69EEA89CEC70}" dt="2024-05-11T21:30:18.830" v="181"/>
          <ac:spMkLst>
            <pc:docMk/>
            <pc:sldMk cId="4177652864" sldId="371"/>
            <ac:spMk id="3" creationId="{4DE8AFB0-66D9-AF02-63F5-2AFA0AA6CD99}"/>
          </ac:spMkLst>
        </pc:spChg>
        <pc:spChg chg="add mod">
          <ac:chgData name="Priyanka Adhikary" userId="2b0cc5df6e3d22c2" providerId="LiveId" clId="{8C9CB162-2BED-4911-9BA8-69EEA89CEC70}" dt="2024-05-11T21:34:17.578" v="207" actId="1076"/>
          <ac:spMkLst>
            <pc:docMk/>
            <pc:sldMk cId="4177652864" sldId="371"/>
            <ac:spMk id="5" creationId="{B9D4D595-6613-8056-34EA-505974DFCFDC}"/>
          </ac:spMkLst>
        </pc:spChg>
        <pc:spChg chg="add mod">
          <ac:chgData name="Priyanka Adhikary" userId="2b0cc5df6e3d22c2" providerId="LiveId" clId="{8C9CB162-2BED-4911-9BA8-69EEA89CEC70}" dt="2024-05-11T21:37:22.485" v="227" actId="1076"/>
          <ac:spMkLst>
            <pc:docMk/>
            <pc:sldMk cId="4177652864" sldId="371"/>
            <ac:spMk id="7" creationId="{6D74C257-2D7E-F750-F841-FF08544A79DB}"/>
          </ac:spMkLst>
        </pc:spChg>
        <pc:spChg chg="add mod">
          <ac:chgData name="Priyanka Adhikary" userId="2b0cc5df6e3d22c2" providerId="LiveId" clId="{8C9CB162-2BED-4911-9BA8-69EEA89CEC70}" dt="2024-05-11T21:33:43.947" v="202"/>
          <ac:spMkLst>
            <pc:docMk/>
            <pc:sldMk cId="4177652864" sldId="371"/>
            <ac:spMk id="10" creationId="{195CBD90-BD1B-DDD8-05BE-D84ECB27504C}"/>
          </ac:spMkLst>
        </pc:spChg>
        <pc:spChg chg="add mod">
          <ac:chgData name="Priyanka Adhikary" userId="2b0cc5df6e3d22c2" providerId="LiveId" clId="{8C9CB162-2BED-4911-9BA8-69EEA89CEC70}" dt="2024-05-11T21:37:36.385" v="229" actId="1076"/>
          <ac:spMkLst>
            <pc:docMk/>
            <pc:sldMk cId="4177652864" sldId="371"/>
            <ac:spMk id="12" creationId="{A0298B3D-04A5-EB55-A755-75AA0F24AC95}"/>
          </ac:spMkLst>
        </pc:spChg>
        <pc:spChg chg="add mod">
          <ac:chgData name="Priyanka Adhikary" userId="2b0cc5df6e3d22c2" providerId="LiveId" clId="{8C9CB162-2BED-4911-9BA8-69EEA89CEC70}" dt="2024-05-11T21:37:47.486" v="231" actId="1076"/>
          <ac:spMkLst>
            <pc:docMk/>
            <pc:sldMk cId="4177652864" sldId="371"/>
            <ac:spMk id="14" creationId="{BAA0F624-EA79-8B71-124B-86F4411DD3E0}"/>
          </ac:spMkLst>
        </pc:spChg>
        <pc:spChg chg="add mod">
          <ac:chgData name="Priyanka Adhikary" userId="2b0cc5df6e3d22c2" providerId="LiveId" clId="{8C9CB162-2BED-4911-9BA8-69EEA89CEC70}" dt="2024-05-11T21:38:17.185" v="233" actId="1076"/>
          <ac:spMkLst>
            <pc:docMk/>
            <pc:sldMk cId="4177652864" sldId="371"/>
            <ac:spMk id="15" creationId="{0D4C7A6F-560F-B6C8-8D2E-49ED8AA43F53}"/>
          </ac:spMkLst>
        </pc:spChg>
        <pc:spChg chg="add mod">
          <ac:chgData name="Priyanka Adhikary" userId="2b0cc5df6e3d22c2" providerId="LiveId" clId="{8C9CB162-2BED-4911-9BA8-69EEA89CEC70}" dt="2024-05-11T21:38:40.077" v="235" actId="1076"/>
          <ac:spMkLst>
            <pc:docMk/>
            <pc:sldMk cId="4177652864" sldId="371"/>
            <ac:spMk id="16" creationId="{87216D63-B291-3700-4C10-36066618DA63}"/>
          </ac:spMkLst>
        </pc:spChg>
        <pc:spChg chg="add mod">
          <ac:chgData name="Priyanka Adhikary" userId="2b0cc5df6e3d22c2" providerId="LiveId" clId="{8C9CB162-2BED-4911-9BA8-69EEA89CEC70}" dt="2024-05-11T21:40:02.448" v="268" actId="20577"/>
          <ac:spMkLst>
            <pc:docMk/>
            <pc:sldMk cId="4177652864" sldId="371"/>
            <ac:spMk id="17" creationId="{B89068BA-0F6C-DB19-2F52-C2A9902C06C1}"/>
          </ac:spMkLst>
        </pc:spChg>
        <pc:spChg chg="add mod">
          <ac:chgData name="Priyanka Adhikary" userId="2b0cc5df6e3d22c2" providerId="LiveId" clId="{8C9CB162-2BED-4911-9BA8-69EEA89CEC70}" dt="2024-05-11T21:41:08.941" v="293" actId="20577"/>
          <ac:spMkLst>
            <pc:docMk/>
            <pc:sldMk cId="4177652864" sldId="371"/>
            <ac:spMk id="18" creationId="{7ADDFDC7-F02D-24A2-F620-FDD9BA39B2CE}"/>
          </ac:spMkLst>
        </pc:spChg>
        <pc:picChg chg="add mod">
          <ac:chgData name="Priyanka Adhikary" userId="2b0cc5df6e3d22c2" providerId="LiveId" clId="{8C9CB162-2BED-4911-9BA8-69EEA89CEC70}" dt="2024-05-11T21:34:07.017" v="205" actId="14100"/>
          <ac:picMkLst>
            <pc:docMk/>
            <pc:sldMk cId="4177652864" sldId="371"/>
            <ac:picMk id="4" creationId="{37331742-AC2D-560F-80E6-136D60546CE0}"/>
          </ac:picMkLst>
        </pc:picChg>
        <pc:picChg chg="add mod">
          <ac:chgData name="Priyanka Adhikary" userId="2b0cc5df6e3d22c2" providerId="LiveId" clId="{8C9CB162-2BED-4911-9BA8-69EEA89CEC70}" dt="2024-05-11T21:37:16.019" v="226" actId="1076"/>
          <ac:picMkLst>
            <pc:docMk/>
            <pc:sldMk cId="4177652864" sldId="371"/>
            <ac:picMk id="6" creationId="{2F404663-D448-4F00-81F7-78ABA1CAA20D}"/>
          </ac:picMkLst>
        </pc:picChg>
        <pc:picChg chg="add mod">
          <ac:chgData name="Priyanka Adhikary" userId="2b0cc5df6e3d22c2" providerId="LiveId" clId="{8C9CB162-2BED-4911-9BA8-69EEA89CEC70}" dt="2024-05-11T21:33:29.807" v="201" actId="14100"/>
          <ac:picMkLst>
            <pc:docMk/>
            <pc:sldMk cId="4177652864" sldId="371"/>
            <ac:picMk id="8" creationId="{22752ACB-C759-E7ED-8DA5-4221B4538FC6}"/>
          </ac:picMkLst>
        </pc:picChg>
        <pc:picChg chg="add mod">
          <ac:chgData name="Priyanka Adhikary" userId="2b0cc5df6e3d22c2" providerId="LiveId" clId="{8C9CB162-2BED-4911-9BA8-69EEA89CEC70}" dt="2024-05-11T21:33:19.832" v="199" actId="1076"/>
          <ac:picMkLst>
            <pc:docMk/>
            <pc:sldMk cId="4177652864" sldId="371"/>
            <ac:picMk id="9" creationId="{99E94BC2-6A68-7678-765C-AC206ECED245}"/>
          </ac:picMkLst>
        </pc:picChg>
        <pc:picChg chg="add mod">
          <ac:chgData name="Priyanka Adhikary" userId="2b0cc5df6e3d22c2" providerId="LiveId" clId="{8C9CB162-2BED-4911-9BA8-69EEA89CEC70}" dt="2024-05-11T21:37:27.374" v="228" actId="1076"/>
          <ac:picMkLst>
            <pc:docMk/>
            <pc:sldMk cId="4177652864" sldId="371"/>
            <ac:picMk id="11" creationId="{DC7EA427-AD7E-042D-0BB5-67A6DD739601}"/>
          </ac:picMkLst>
        </pc:picChg>
        <pc:picChg chg="add mod">
          <ac:chgData name="Priyanka Adhikary" userId="2b0cc5df6e3d22c2" providerId="LiveId" clId="{8C9CB162-2BED-4911-9BA8-69EEA89CEC70}" dt="2024-05-11T21:37:40.638" v="230" actId="1076"/>
          <ac:picMkLst>
            <pc:docMk/>
            <pc:sldMk cId="4177652864" sldId="371"/>
            <ac:picMk id="13" creationId="{4CA239B6-8F3F-F01C-E724-090CCF74ED8A}"/>
          </ac:picMkLst>
        </pc:picChg>
      </pc:sldChg>
      <pc:sldChg chg="addSp delSp modSp new del mod modAnim">
        <pc:chgData name="Priyanka Adhikary" userId="2b0cc5df6e3d22c2" providerId="LiveId" clId="{8C9CB162-2BED-4911-9BA8-69EEA89CEC70}" dt="2024-05-11T22:29:32.330" v="365" actId="47"/>
        <pc:sldMkLst>
          <pc:docMk/>
          <pc:sldMk cId="1228291745" sldId="372"/>
        </pc:sldMkLst>
        <pc:spChg chg="del">
          <ac:chgData name="Priyanka Adhikary" userId="2b0cc5df6e3d22c2" providerId="LiveId" clId="{8C9CB162-2BED-4911-9BA8-69EEA89CEC70}" dt="2024-05-11T21:41:52.123" v="296"/>
          <ac:spMkLst>
            <pc:docMk/>
            <pc:sldMk cId="1228291745" sldId="372"/>
            <ac:spMk id="3" creationId="{7D6B636F-CF8D-5561-2A71-318E9300C837}"/>
          </ac:spMkLst>
        </pc:spChg>
        <pc:spChg chg="add mod">
          <ac:chgData name="Priyanka Adhikary" userId="2b0cc5df6e3d22c2" providerId="LiveId" clId="{8C9CB162-2BED-4911-9BA8-69EEA89CEC70}" dt="2024-05-11T21:43:16.766" v="308" actId="1076"/>
          <ac:spMkLst>
            <pc:docMk/>
            <pc:sldMk cId="1228291745" sldId="372"/>
            <ac:spMk id="6" creationId="{4CEE7879-7AD6-D283-810C-8C28B6060325}"/>
          </ac:spMkLst>
        </pc:spChg>
        <pc:spChg chg="add mod">
          <ac:chgData name="Priyanka Adhikary" userId="2b0cc5df6e3d22c2" providerId="LiveId" clId="{8C9CB162-2BED-4911-9BA8-69EEA89CEC70}" dt="2024-05-11T21:44:45.457" v="343" actId="27636"/>
          <ac:spMkLst>
            <pc:docMk/>
            <pc:sldMk cId="1228291745" sldId="372"/>
            <ac:spMk id="9" creationId="{F4FAF45F-F5FE-CF25-92D9-537DEDBB9F10}"/>
          </ac:spMkLst>
        </pc:spChg>
        <pc:spChg chg="add mod">
          <ac:chgData name="Priyanka Adhikary" userId="2b0cc5df6e3d22c2" providerId="LiveId" clId="{8C9CB162-2BED-4911-9BA8-69EEA89CEC70}" dt="2024-05-11T21:46:29.775" v="359" actId="14100"/>
          <ac:spMkLst>
            <pc:docMk/>
            <pc:sldMk cId="1228291745" sldId="372"/>
            <ac:spMk id="12" creationId="{D8C6FED6-1D8A-C6A0-DEE5-1B4823B6C551}"/>
          </ac:spMkLst>
        </pc:spChg>
        <pc:picChg chg="add mod">
          <ac:chgData name="Priyanka Adhikary" userId="2b0cc5df6e3d22c2" providerId="LiveId" clId="{8C9CB162-2BED-4911-9BA8-69EEA89CEC70}" dt="2024-05-11T21:45:08.781" v="346" actId="1076"/>
          <ac:picMkLst>
            <pc:docMk/>
            <pc:sldMk cId="1228291745" sldId="372"/>
            <ac:picMk id="4" creationId="{CAA3BBC8-D8AE-7EB8-F80F-9894E3E47A0A}"/>
          </ac:picMkLst>
        </pc:picChg>
        <pc:picChg chg="add mod">
          <ac:chgData name="Priyanka Adhikary" userId="2b0cc5df6e3d22c2" providerId="LiveId" clId="{8C9CB162-2BED-4911-9BA8-69EEA89CEC70}" dt="2024-05-11T21:45:05.468" v="345" actId="1076"/>
          <ac:picMkLst>
            <pc:docMk/>
            <pc:sldMk cId="1228291745" sldId="372"/>
            <ac:picMk id="5" creationId="{59305DAD-655B-3A24-9658-FDE532B6A31D}"/>
          </ac:picMkLst>
        </pc:picChg>
        <pc:picChg chg="add mod">
          <ac:chgData name="Priyanka Adhikary" userId="2b0cc5df6e3d22c2" providerId="LiveId" clId="{8C9CB162-2BED-4911-9BA8-69EEA89CEC70}" dt="2024-05-11T21:45:19.303" v="348" actId="14100"/>
          <ac:picMkLst>
            <pc:docMk/>
            <pc:sldMk cId="1228291745" sldId="372"/>
            <ac:picMk id="7" creationId="{DA763B78-3400-3E47-5F03-010661C4AA79}"/>
          </ac:picMkLst>
        </pc:picChg>
        <pc:picChg chg="add mod">
          <ac:chgData name="Priyanka Adhikary" userId="2b0cc5df6e3d22c2" providerId="LiveId" clId="{8C9CB162-2BED-4911-9BA8-69EEA89CEC70}" dt="2024-05-11T21:45:27.226" v="350" actId="14100"/>
          <ac:picMkLst>
            <pc:docMk/>
            <pc:sldMk cId="1228291745" sldId="372"/>
            <ac:picMk id="8" creationId="{86B6AB08-9B92-159B-48F8-4E0B233A3C57}"/>
          </ac:picMkLst>
        </pc:picChg>
        <pc:picChg chg="add mod">
          <ac:chgData name="Priyanka Adhikary" userId="2b0cc5df6e3d22c2" providerId="LiveId" clId="{8C9CB162-2BED-4911-9BA8-69EEA89CEC70}" dt="2024-05-11T21:46:05.580" v="357" actId="14100"/>
          <ac:picMkLst>
            <pc:docMk/>
            <pc:sldMk cId="1228291745" sldId="372"/>
            <ac:picMk id="10" creationId="{5BC47F4C-9583-436C-807C-2CE39DADE3E1}"/>
          </ac:picMkLst>
        </pc:picChg>
        <pc:picChg chg="add mod">
          <ac:chgData name="Priyanka Adhikary" userId="2b0cc5df6e3d22c2" providerId="LiveId" clId="{8C9CB162-2BED-4911-9BA8-69EEA89CEC70}" dt="2024-05-11T21:45:52.591" v="354" actId="14100"/>
          <ac:picMkLst>
            <pc:docMk/>
            <pc:sldMk cId="1228291745" sldId="372"/>
            <ac:picMk id="11" creationId="{EB90D2CE-8B74-76D0-032B-6EA1230345F6}"/>
          </ac:picMkLst>
        </pc:picChg>
      </pc:sldChg>
      <pc:sldChg chg="delSp mod">
        <pc:chgData name="Priyanka Adhikary" userId="2b0cc5df6e3d22c2" providerId="LiveId" clId="{8C9CB162-2BED-4911-9BA8-69EEA89CEC70}" dt="2024-05-11T22:27:50.311" v="362" actId="478"/>
        <pc:sldMkLst>
          <pc:docMk/>
          <pc:sldMk cId="151569836" sldId="461"/>
        </pc:sldMkLst>
        <pc:spChg chg="del">
          <ac:chgData name="Priyanka Adhikary" userId="2b0cc5df6e3d22c2" providerId="LiveId" clId="{8C9CB162-2BED-4911-9BA8-69EEA89CEC70}" dt="2024-05-11T22:27:50.311" v="362" actId="478"/>
          <ac:spMkLst>
            <pc:docMk/>
            <pc:sldMk cId="151569836" sldId="461"/>
            <ac:spMk id="12" creationId="{00000000-0000-0000-0000-000000000000}"/>
          </ac:spMkLst>
        </pc:spChg>
      </pc:sldChg>
      <pc:sldChg chg="addSp delSp modSp mod delAnim">
        <pc:chgData name="Priyanka Adhikary" userId="2b0cc5df6e3d22c2" providerId="LiveId" clId="{8C9CB162-2BED-4911-9BA8-69EEA89CEC70}" dt="2024-05-12T10:41:17.492" v="803" actId="14100"/>
        <pc:sldMkLst>
          <pc:docMk/>
          <pc:sldMk cId="1742124477" sldId="462"/>
        </pc:sldMkLst>
        <pc:spChg chg="add mod">
          <ac:chgData name="Priyanka Adhikary" userId="2b0cc5df6e3d22c2" providerId="LiveId" clId="{8C9CB162-2BED-4911-9BA8-69EEA89CEC70}" dt="2024-05-12T10:09:57.904" v="458" actId="478"/>
          <ac:spMkLst>
            <pc:docMk/>
            <pc:sldMk cId="1742124477" sldId="462"/>
            <ac:spMk id="5" creationId="{71373EBC-58FD-DEF2-8F9D-0751B4E11278}"/>
          </ac:spMkLst>
        </pc:spChg>
        <pc:spChg chg="add mod">
          <ac:chgData name="Priyanka Adhikary" userId="2b0cc5df6e3d22c2" providerId="LiveId" clId="{8C9CB162-2BED-4911-9BA8-69EEA89CEC70}" dt="2024-05-12T10:41:17.492" v="803" actId="14100"/>
          <ac:spMkLst>
            <pc:docMk/>
            <pc:sldMk cId="1742124477" sldId="462"/>
            <ac:spMk id="6" creationId="{5B467E12-C745-DBE9-DF25-89A4A4BCBE2B}"/>
          </ac:spMkLst>
        </pc:spChg>
        <pc:picChg chg="del">
          <ac:chgData name="Priyanka Adhikary" userId="2b0cc5df6e3d22c2" providerId="LiveId" clId="{8C9CB162-2BED-4911-9BA8-69EEA89CEC70}" dt="2024-05-12T10:13:09.363" v="465" actId="478"/>
          <ac:picMkLst>
            <pc:docMk/>
            <pc:sldMk cId="1742124477" sldId="462"/>
            <ac:picMk id="2" creationId="{762C6A78-4CED-B2E9-146E-5B851B67F5F4}"/>
          </ac:picMkLst>
        </pc:picChg>
        <pc:picChg chg="del">
          <ac:chgData name="Priyanka Adhikary" userId="2b0cc5df6e3d22c2" providerId="LiveId" clId="{8C9CB162-2BED-4911-9BA8-69EEA89CEC70}" dt="2024-05-12T10:07:40.140" v="454" actId="478"/>
          <ac:picMkLst>
            <pc:docMk/>
            <pc:sldMk cId="1742124477" sldId="462"/>
            <ac:picMk id="4" creationId="{D8ECE420-EAA2-471C-A820-C23E7B5453CB}"/>
          </ac:picMkLst>
        </pc:picChg>
        <pc:picChg chg="del">
          <ac:chgData name="Priyanka Adhikary" userId="2b0cc5df6e3d22c2" providerId="LiveId" clId="{8C9CB162-2BED-4911-9BA8-69EEA89CEC70}" dt="2024-05-12T10:09:57.904" v="458" actId="478"/>
          <ac:picMkLst>
            <pc:docMk/>
            <pc:sldMk cId="1742124477" sldId="462"/>
            <ac:picMk id="8" creationId="{F204518B-8BBB-40E8-B9EE-EDBE3285782B}"/>
          </ac:picMkLst>
        </pc:picChg>
        <pc:picChg chg="add mod">
          <ac:chgData name="Priyanka Adhikary" userId="2b0cc5df6e3d22c2" providerId="LiveId" clId="{8C9CB162-2BED-4911-9BA8-69EEA89CEC70}" dt="2024-05-12T10:38:12.851" v="620" actId="14100"/>
          <ac:picMkLst>
            <pc:docMk/>
            <pc:sldMk cId="1742124477" sldId="462"/>
            <ac:picMk id="1026" creationId="{B4EAAECB-D2CB-E3F6-BC9F-5ED43D7A929F}"/>
          </ac:picMkLst>
        </pc:picChg>
        <pc:picChg chg="add mod">
          <ac:chgData name="Priyanka Adhikary" userId="2b0cc5df6e3d22c2" providerId="LiveId" clId="{8C9CB162-2BED-4911-9BA8-69EEA89CEC70}" dt="2024-05-12T10:38:08.220" v="619" actId="14100"/>
          <ac:picMkLst>
            <pc:docMk/>
            <pc:sldMk cId="1742124477" sldId="462"/>
            <ac:picMk id="1028" creationId="{27290647-6D28-F15D-23AB-FBBACAF050B4}"/>
          </ac:picMkLst>
        </pc:picChg>
        <pc:picChg chg="add mod">
          <ac:chgData name="Priyanka Adhikary" userId="2b0cc5df6e3d22c2" providerId="LiveId" clId="{8C9CB162-2BED-4911-9BA8-69EEA89CEC70}" dt="2024-05-12T10:38:18.070" v="621" actId="14100"/>
          <ac:picMkLst>
            <pc:docMk/>
            <pc:sldMk cId="1742124477" sldId="462"/>
            <ac:picMk id="1030" creationId="{88C7CC7F-EB4E-F9CD-FC1D-F28D2035D531}"/>
          </ac:picMkLst>
        </pc:picChg>
      </pc:sldChg>
      <pc:sldChg chg="addSp delSp modSp del mod">
        <pc:chgData name="Priyanka Adhikary" userId="2b0cc5df6e3d22c2" providerId="LiveId" clId="{8C9CB162-2BED-4911-9BA8-69EEA89CEC70}" dt="2024-05-12T10:41:20.102" v="804" actId="47"/>
        <pc:sldMkLst>
          <pc:docMk/>
          <pc:sldMk cId="1113934070" sldId="463"/>
        </pc:sldMkLst>
        <pc:spChg chg="mod">
          <ac:chgData name="Priyanka Adhikary" userId="2b0cc5df6e3d22c2" providerId="LiveId" clId="{8C9CB162-2BED-4911-9BA8-69EEA89CEC70}" dt="2024-05-12T10:37:04.610" v="604" actId="20577"/>
          <ac:spMkLst>
            <pc:docMk/>
            <pc:sldMk cId="1113934070" sldId="463"/>
            <ac:spMk id="2" creationId="{00000000-0000-0000-0000-000000000000}"/>
          </ac:spMkLst>
        </pc:spChg>
        <pc:spChg chg="add mod">
          <ac:chgData name="Priyanka Adhikary" userId="2b0cc5df6e3d22c2" providerId="LiveId" clId="{8C9CB162-2BED-4911-9BA8-69EEA89CEC70}" dt="2024-05-12T10:37:15.399" v="616" actId="20577"/>
          <ac:spMkLst>
            <pc:docMk/>
            <pc:sldMk cId="1113934070" sldId="463"/>
            <ac:spMk id="5" creationId="{17DF336D-71D7-9167-7EEB-AC017BA85050}"/>
          </ac:spMkLst>
        </pc:spChg>
        <pc:picChg chg="mod">
          <ac:chgData name="Priyanka Adhikary" userId="2b0cc5df6e3d22c2" providerId="LiveId" clId="{8C9CB162-2BED-4911-9BA8-69EEA89CEC70}" dt="2024-05-12T10:36:08.205" v="584" actId="14100"/>
          <ac:picMkLst>
            <pc:docMk/>
            <pc:sldMk cId="1113934070" sldId="463"/>
            <ac:picMk id="3" creationId="{00000000-0000-0000-0000-000000000000}"/>
          </ac:picMkLst>
        </pc:picChg>
        <pc:picChg chg="add del mod">
          <ac:chgData name="Priyanka Adhikary" userId="2b0cc5df6e3d22c2" providerId="LiveId" clId="{8C9CB162-2BED-4911-9BA8-69EEA89CEC70}" dt="2024-05-12T10:36:26.818" v="587" actId="478"/>
          <ac:picMkLst>
            <pc:docMk/>
            <pc:sldMk cId="1113934070" sldId="463"/>
            <ac:picMk id="4" creationId="{9B54D27A-D53C-9C48-BA19-6C268C4E9A52}"/>
          </ac:picMkLst>
        </pc:picChg>
      </pc:sldChg>
      <pc:sldChg chg="addSp delSp modSp mod delAnim modAnim">
        <pc:chgData name="Priyanka Adhikary" userId="2b0cc5df6e3d22c2" providerId="LiveId" clId="{8C9CB162-2BED-4911-9BA8-69EEA89CEC70}" dt="2024-05-12T10:26:21.036" v="523" actId="20577"/>
        <pc:sldMkLst>
          <pc:docMk/>
          <pc:sldMk cId="4206410836" sldId="466"/>
        </pc:sldMkLst>
        <pc:spChg chg="mod">
          <ac:chgData name="Priyanka Adhikary" userId="2b0cc5df6e3d22c2" providerId="LiveId" clId="{8C9CB162-2BED-4911-9BA8-69EEA89CEC70}" dt="2024-05-12T10:26:21.036" v="523" actId="20577"/>
          <ac:spMkLst>
            <pc:docMk/>
            <pc:sldMk cId="4206410836" sldId="466"/>
            <ac:spMk id="2" creationId="{F0D3726B-8CA5-491C-8F3B-2EA11043C6E4}"/>
          </ac:spMkLst>
        </pc:spChg>
        <pc:spChg chg="add mod">
          <ac:chgData name="Priyanka Adhikary" userId="2b0cc5df6e3d22c2" providerId="LiveId" clId="{8C9CB162-2BED-4911-9BA8-69EEA89CEC70}" dt="2024-05-12T10:26:07.464" v="507" actId="1076"/>
          <ac:spMkLst>
            <pc:docMk/>
            <pc:sldMk cId="4206410836" sldId="466"/>
            <ac:spMk id="4" creationId="{DB11DE9D-9EFC-2117-9B64-D30BE28B2581}"/>
          </ac:spMkLst>
        </pc:spChg>
        <pc:spChg chg="del mod">
          <ac:chgData name="Priyanka Adhikary" userId="2b0cc5df6e3d22c2" providerId="LiveId" clId="{8C9CB162-2BED-4911-9BA8-69EEA89CEC70}" dt="2024-05-12T10:25:38.369" v="501" actId="21"/>
          <ac:spMkLst>
            <pc:docMk/>
            <pc:sldMk cId="4206410836" sldId="466"/>
            <ac:spMk id="7" creationId="{FC811487-5BB6-46E8-AFBF-A33D8E9FF47E}"/>
          </ac:spMkLst>
        </pc:spChg>
        <pc:picChg chg="del">
          <ac:chgData name="Priyanka Adhikary" userId="2b0cc5df6e3d22c2" providerId="LiveId" clId="{8C9CB162-2BED-4911-9BA8-69EEA89CEC70}" dt="2024-05-12T10:20:44.021" v="488" actId="478"/>
          <ac:picMkLst>
            <pc:docMk/>
            <pc:sldMk cId="4206410836" sldId="466"/>
            <ac:picMk id="5" creationId="{09668223-628B-43FF-B1CF-6FA5B9275D29}"/>
          </ac:picMkLst>
        </pc:picChg>
        <pc:picChg chg="del">
          <ac:chgData name="Priyanka Adhikary" userId="2b0cc5df6e3d22c2" providerId="LiveId" clId="{8C9CB162-2BED-4911-9BA8-69EEA89CEC70}" dt="2024-05-12T10:25:05.829" v="491" actId="478"/>
          <ac:picMkLst>
            <pc:docMk/>
            <pc:sldMk cId="4206410836" sldId="466"/>
            <ac:picMk id="6" creationId="{1AFCD439-8F47-492D-8B61-9B733ADC2705}"/>
          </ac:picMkLst>
        </pc:picChg>
        <pc:picChg chg="add mod">
          <ac:chgData name="Priyanka Adhikary" userId="2b0cc5df6e3d22c2" providerId="LiveId" clId="{8C9CB162-2BED-4911-9BA8-69EEA89CEC70}" dt="2024-05-12T10:20:52.800" v="490" actId="1076"/>
          <ac:picMkLst>
            <pc:docMk/>
            <pc:sldMk cId="4206410836" sldId="466"/>
            <ac:picMk id="3074" creationId="{E62E38C9-BAAB-3B04-3AE9-91F01198BC74}"/>
          </ac:picMkLst>
        </pc:picChg>
        <pc:picChg chg="add mod">
          <ac:chgData name="Priyanka Adhikary" userId="2b0cc5df6e3d22c2" providerId="LiveId" clId="{8C9CB162-2BED-4911-9BA8-69EEA89CEC70}" dt="2024-05-12T10:26:02.048" v="506" actId="14100"/>
          <ac:picMkLst>
            <pc:docMk/>
            <pc:sldMk cId="4206410836" sldId="466"/>
            <ac:picMk id="3076" creationId="{11186657-AF3D-9B08-1365-D34DD5D951BD}"/>
          </ac:picMkLst>
        </pc:picChg>
      </pc:sldChg>
      <pc:sldChg chg="addSp delSp modSp mod delAnim">
        <pc:chgData name="Priyanka Adhikary" userId="2b0cc5df6e3d22c2" providerId="LiveId" clId="{8C9CB162-2BED-4911-9BA8-69EEA89CEC70}" dt="2024-05-12T10:29:28.001" v="555" actId="14100"/>
        <pc:sldMkLst>
          <pc:docMk/>
          <pc:sldMk cId="3801206819" sldId="467"/>
        </pc:sldMkLst>
        <pc:spChg chg="mod">
          <ac:chgData name="Priyanka Adhikary" userId="2b0cc5df6e3d22c2" providerId="LiveId" clId="{8C9CB162-2BED-4911-9BA8-69EEA89CEC70}" dt="2024-05-12T10:29:17.153" v="553" actId="20577"/>
          <ac:spMkLst>
            <pc:docMk/>
            <pc:sldMk cId="3801206819" sldId="467"/>
            <ac:spMk id="3" creationId="{30289122-DE85-C880-4A09-C0D7E7CCF096}"/>
          </ac:spMkLst>
        </pc:spChg>
        <pc:spChg chg="mod">
          <ac:chgData name="Priyanka Adhikary" userId="2b0cc5df6e3d22c2" providerId="LiveId" clId="{8C9CB162-2BED-4911-9BA8-69EEA89CEC70}" dt="2024-05-12T10:29:06.003" v="547" actId="20577"/>
          <ac:spMkLst>
            <pc:docMk/>
            <pc:sldMk cId="3801206819" sldId="467"/>
            <ac:spMk id="7" creationId="{AC93BD0D-6FE0-4D2C-8259-FC6B79E69308}"/>
          </ac:spMkLst>
        </pc:spChg>
        <pc:picChg chg="mod">
          <ac:chgData name="Priyanka Adhikary" userId="2b0cc5df6e3d22c2" providerId="LiveId" clId="{8C9CB162-2BED-4911-9BA8-69EEA89CEC70}" dt="2024-05-12T10:29:28.001" v="555" actId="14100"/>
          <ac:picMkLst>
            <pc:docMk/>
            <pc:sldMk cId="3801206819" sldId="467"/>
            <ac:picMk id="4" creationId="{39FBFB4A-2BF7-F41C-C6EF-D2BEE931B573}"/>
          </ac:picMkLst>
        </pc:picChg>
        <pc:picChg chg="del">
          <ac:chgData name="Priyanka Adhikary" userId="2b0cc5df6e3d22c2" providerId="LiveId" clId="{8C9CB162-2BED-4911-9BA8-69EEA89CEC70}" dt="2024-05-12T10:28:00.206" v="524" actId="478"/>
          <ac:picMkLst>
            <pc:docMk/>
            <pc:sldMk cId="3801206819" sldId="467"/>
            <ac:picMk id="5" creationId="{C798BF06-C4FD-4B99-A5FB-FAAC27B6FB04}"/>
          </ac:picMkLst>
        </pc:picChg>
        <pc:picChg chg="add mod">
          <ac:chgData name="Priyanka Adhikary" userId="2b0cc5df6e3d22c2" providerId="LiveId" clId="{8C9CB162-2BED-4911-9BA8-69EEA89CEC70}" dt="2024-05-12T10:28:06.434" v="526" actId="1076"/>
          <ac:picMkLst>
            <pc:docMk/>
            <pc:sldMk cId="3801206819" sldId="467"/>
            <ac:picMk id="4098" creationId="{2F2CCDA4-55D1-5CC1-C57D-B962356B8017}"/>
          </ac:picMkLst>
        </pc:picChg>
      </pc:sldChg>
      <pc:sldChg chg="addSp delSp modSp mod delAnim">
        <pc:chgData name="Priyanka Adhikary" userId="2b0cc5df6e3d22c2" providerId="LiveId" clId="{8C9CB162-2BED-4911-9BA8-69EEA89CEC70}" dt="2024-05-12T10:19:08.736" v="487" actId="1076"/>
        <pc:sldMkLst>
          <pc:docMk/>
          <pc:sldMk cId="3139716694" sldId="484"/>
        </pc:sldMkLst>
        <pc:spChg chg="mod">
          <ac:chgData name="Priyanka Adhikary" userId="2b0cc5df6e3d22c2" providerId="LiveId" clId="{8C9CB162-2BED-4911-9BA8-69EEA89CEC70}" dt="2024-05-12T10:18:06.964" v="479" actId="14100"/>
          <ac:spMkLst>
            <pc:docMk/>
            <pc:sldMk cId="3139716694" sldId="484"/>
            <ac:spMk id="2" creationId="{4A88F7CB-394B-420C-9E8D-7C952ABBC3AB}"/>
          </ac:spMkLst>
        </pc:spChg>
        <pc:spChg chg="mod">
          <ac:chgData name="Priyanka Adhikary" userId="2b0cc5df6e3d22c2" providerId="LiveId" clId="{8C9CB162-2BED-4911-9BA8-69EEA89CEC70}" dt="2024-05-12T10:19:08.736" v="487" actId="1076"/>
          <ac:spMkLst>
            <pc:docMk/>
            <pc:sldMk cId="3139716694" sldId="484"/>
            <ac:spMk id="6" creationId="{1DF29099-6AD0-4E7E-BC59-C91EEB2DED1D}"/>
          </ac:spMkLst>
        </pc:spChg>
        <pc:spChg chg="mod">
          <ac:chgData name="Priyanka Adhikary" userId="2b0cc5df6e3d22c2" providerId="LiveId" clId="{8C9CB162-2BED-4911-9BA8-69EEA89CEC70}" dt="2024-05-12T10:18:24.667" v="480" actId="1076"/>
          <ac:spMkLst>
            <pc:docMk/>
            <pc:sldMk cId="3139716694" sldId="484"/>
            <ac:spMk id="9" creationId="{8A3F6607-8936-3376-A08B-A9535D424C8F}"/>
          </ac:spMkLst>
        </pc:spChg>
        <pc:spChg chg="add mod">
          <ac:chgData name="Priyanka Adhikary" userId="2b0cc5df6e3d22c2" providerId="LiveId" clId="{8C9CB162-2BED-4911-9BA8-69EEA89CEC70}" dt="2024-05-12T10:16:06.302" v="470" actId="478"/>
          <ac:spMkLst>
            <pc:docMk/>
            <pc:sldMk cId="3139716694" sldId="484"/>
            <ac:spMk id="11" creationId="{94D93C62-6129-3920-FD9E-10E4475F97D0}"/>
          </ac:spMkLst>
        </pc:spChg>
        <pc:picChg chg="del">
          <ac:chgData name="Priyanka Adhikary" userId="2b0cc5df6e3d22c2" providerId="LiveId" clId="{8C9CB162-2BED-4911-9BA8-69EEA89CEC70}" dt="2024-05-12T10:16:06.302" v="470" actId="478"/>
          <ac:picMkLst>
            <pc:docMk/>
            <pc:sldMk cId="3139716694" sldId="484"/>
            <ac:picMk id="4" creationId="{BCB368C9-2C02-43E3-A7A5-FFA909E8C317}"/>
          </ac:picMkLst>
        </pc:picChg>
        <pc:picChg chg="mod">
          <ac:chgData name="Priyanka Adhikary" userId="2b0cc5df6e3d22c2" providerId="LiveId" clId="{8C9CB162-2BED-4911-9BA8-69EEA89CEC70}" dt="2024-05-12T10:18:51.709" v="484" actId="1076"/>
          <ac:picMkLst>
            <pc:docMk/>
            <pc:sldMk cId="3139716694" sldId="484"/>
            <ac:picMk id="5" creationId="{BCD20AEB-D443-4DC2-91A2-BC66487DE90A}"/>
          </ac:picMkLst>
        </pc:picChg>
        <pc:picChg chg="del">
          <ac:chgData name="Priyanka Adhikary" userId="2b0cc5df6e3d22c2" providerId="LiveId" clId="{8C9CB162-2BED-4911-9BA8-69EEA89CEC70}" dt="2024-05-12T10:17:45.510" v="474" actId="478"/>
          <ac:picMkLst>
            <pc:docMk/>
            <pc:sldMk cId="3139716694" sldId="484"/>
            <ac:picMk id="7" creationId="{C1070FE6-B728-447C-8EDC-61DDB6F1E427}"/>
          </ac:picMkLst>
        </pc:picChg>
        <pc:picChg chg="add mod">
          <ac:chgData name="Priyanka Adhikary" userId="2b0cc5df6e3d22c2" providerId="LiveId" clId="{8C9CB162-2BED-4911-9BA8-69EEA89CEC70}" dt="2024-05-12T10:16:17.911" v="473" actId="14100"/>
          <ac:picMkLst>
            <pc:docMk/>
            <pc:sldMk cId="3139716694" sldId="484"/>
            <ac:picMk id="2050" creationId="{4A861324-1909-85E5-AA70-358863F0309D}"/>
          </ac:picMkLst>
        </pc:picChg>
        <pc:picChg chg="add mod">
          <ac:chgData name="Priyanka Adhikary" userId="2b0cc5df6e3d22c2" providerId="LiveId" clId="{8C9CB162-2BED-4911-9BA8-69EEA89CEC70}" dt="2024-05-12T10:18:06.964" v="479" actId="14100"/>
          <ac:picMkLst>
            <pc:docMk/>
            <pc:sldMk cId="3139716694" sldId="484"/>
            <ac:picMk id="2052" creationId="{560A1E42-B813-8384-273F-73ED4A05FB20}"/>
          </ac:picMkLst>
        </pc:picChg>
      </pc:sldChg>
      <pc:sldChg chg="addSp delSp modSp mod delAnim">
        <pc:chgData name="Priyanka Adhikary" userId="2b0cc5df6e3d22c2" providerId="LiveId" clId="{8C9CB162-2BED-4911-9BA8-69EEA89CEC70}" dt="2024-05-12T10:34:56.711" v="580" actId="14100"/>
        <pc:sldMkLst>
          <pc:docMk/>
          <pc:sldMk cId="1369806747" sldId="485"/>
        </pc:sldMkLst>
        <pc:spChg chg="mod">
          <ac:chgData name="Priyanka Adhikary" userId="2b0cc5df6e3d22c2" providerId="LiveId" clId="{8C9CB162-2BED-4911-9BA8-69EEA89CEC70}" dt="2024-05-12T10:32:52.066" v="571" actId="14100"/>
          <ac:spMkLst>
            <pc:docMk/>
            <pc:sldMk cId="1369806747" sldId="485"/>
            <ac:spMk id="4" creationId="{912D9C78-8129-95D5-888D-53929341936D}"/>
          </ac:spMkLst>
        </pc:spChg>
        <pc:picChg chg="del">
          <ac:chgData name="Priyanka Adhikary" userId="2b0cc5df6e3d22c2" providerId="LiveId" clId="{8C9CB162-2BED-4911-9BA8-69EEA89CEC70}" dt="2024-05-12T10:30:35.661" v="556" actId="478"/>
          <ac:picMkLst>
            <pc:docMk/>
            <pc:sldMk cId="1369806747" sldId="485"/>
            <ac:picMk id="6" creationId="{397726EE-BA13-42DB-9FE0-435F74953F8B}"/>
          </ac:picMkLst>
        </pc:picChg>
        <pc:picChg chg="del">
          <ac:chgData name="Priyanka Adhikary" userId="2b0cc5df6e3d22c2" providerId="LiveId" clId="{8C9CB162-2BED-4911-9BA8-69EEA89CEC70}" dt="2024-05-12T10:32:13.938" v="562" actId="478"/>
          <ac:picMkLst>
            <pc:docMk/>
            <pc:sldMk cId="1369806747" sldId="485"/>
            <ac:picMk id="7" creationId="{569A1F4D-849C-714C-6A59-5238C87954C8}"/>
          </ac:picMkLst>
        </pc:picChg>
        <pc:picChg chg="del">
          <ac:chgData name="Priyanka Adhikary" userId="2b0cc5df6e3d22c2" providerId="LiveId" clId="{8C9CB162-2BED-4911-9BA8-69EEA89CEC70}" dt="2024-05-12T10:34:28.104" v="572" actId="478"/>
          <ac:picMkLst>
            <pc:docMk/>
            <pc:sldMk cId="1369806747" sldId="485"/>
            <ac:picMk id="8" creationId="{6592DBD4-4C95-15C6-4DFD-908C07EA4E1E}"/>
          </ac:picMkLst>
        </pc:picChg>
        <pc:picChg chg="add mod">
          <ac:chgData name="Priyanka Adhikary" userId="2b0cc5df6e3d22c2" providerId="LiveId" clId="{8C9CB162-2BED-4911-9BA8-69EEA89CEC70}" dt="2024-05-12T10:32:40.455" v="569" actId="1076"/>
          <ac:picMkLst>
            <pc:docMk/>
            <pc:sldMk cId="1369806747" sldId="485"/>
            <ac:picMk id="5122" creationId="{1BCE05F3-2360-98D8-CA6C-9643E057FA05}"/>
          </ac:picMkLst>
        </pc:picChg>
        <pc:picChg chg="add mod">
          <ac:chgData name="Priyanka Adhikary" userId="2b0cc5df6e3d22c2" providerId="LiveId" clId="{8C9CB162-2BED-4911-9BA8-69EEA89CEC70}" dt="2024-05-12T10:34:56.711" v="580" actId="14100"/>
          <ac:picMkLst>
            <pc:docMk/>
            <pc:sldMk cId="1369806747" sldId="485"/>
            <ac:picMk id="5124" creationId="{23F63DFA-F601-A0BA-3665-85FCDF9C217C}"/>
          </ac:picMkLst>
        </pc:picChg>
        <pc:picChg chg="add mod">
          <ac:chgData name="Priyanka Adhikary" userId="2b0cc5df6e3d22c2" providerId="LiveId" clId="{8C9CB162-2BED-4911-9BA8-69EEA89CEC70}" dt="2024-05-12T10:34:50.181" v="578" actId="14100"/>
          <ac:picMkLst>
            <pc:docMk/>
            <pc:sldMk cId="1369806747" sldId="485"/>
            <ac:picMk id="5126" creationId="{E173ACF1-A323-57AC-4027-B2AE82E996FF}"/>
          </ac:picMkLst>
        </pc:picChg>
      </pc:sldChg>
      <pc:sldChg chg="new del">
        <pc:chgData name="Priyanka Adhikary" userId="2b0cc5df6e3d22c2" providerId="LiveId" clId="{8C9CB162-2BED-4911-9BA8-69EEA89CEC70}" dt="2024-05-11T22:30:27.337" v="372" actId="47"/>
        <pc:sldMkLst>
          <pc:docMk/>
          <pc:sldMk cId="2629267908" sldId="485"/>
        </pc:sldMkLst>
      </pc:sldChg>
      <pc:sldMasterChg chg="delSldLayout">
        <pc:chgData name="Priyanka Adhikary" userId="2b0cc5df6e3d22c2" providerId="LiveId" clId="{8C9CB162-2BED-4911-9BA8-69EEA89CEC70}" dt="2024-05-11T21:46:38.994" v="360" actId="2696"/>
        <pc:sldMasterMkLst>
          <pc:docMk/>
          <pc:sldMasterMk cId="777100867" sldId="2147483666"/>
        </pc:sldMasterMkLst>
        <pc:sldLayoutChg chg="del">
          <pc:chgData name="Priyanka Adhikary" userId="2b0cc5df6e3d22c2" providerId="LiveId" clId="{8C9CB162-2BED-4911-9BA8-69EEA89CEC70}" dt="2024-05-11T21:46:38.994" v="360" actId="2696"/>
          <pc:sldLayoutMkLst>
            <pc:docMk/>
            <pc:sldMasterMk cId="777100867" sldId="2147483666"/>
            <pc:sldLayoutMk cId="4000414542" sldId="2147483675"/>
          </pc:sldLayoutMkLst>
        </pc:sldLayoutChg>
      </pc:sldMasterChg>
    </pc:docChg>
  </pc:docChgLst>
  <pc:docChgLst>
    <pc:chgData name="Priyanka Adhikary" userId="2b0cc5df6e3d22c2" providerId="LiveId" clId="{A257280F-2DB2-4105-8AFC-B8038B2E6515}"/>
    <pc:docChg chg="delSld modSld delSection modSection">
      <pc:chgData name="Priyanka Adhikary" userId="2b0cc5df6e3d22c2" providerId="LiveId" clId="{A257280F-2DB2-4105-8AFC-B8038B2E6515}" dt="2024-08-07T16:29:56.576" v="8" actId="20577"/>
      <pc:docMkLst>
        <pc:docMk/>
      </pc:docMkLst>
      <pc:sldChg chg="del">
        <pc:chgData name="Priyanka Adhikary" userId="2b0cc5df6e3d22c2" providerId="LiveId" clId="{A257280F-2DB2-4105-8AFC-B8038B2E6515}" dt="2024-08-07T16:29:15.690" v="4" actId="47"/>
        <pc:sldMkLst>
          <pc:docMk/>
          <pc:sldMk cId="51394302" sldId="266"/>
        </pc:sldMkLst>
      </pc:sldChg>
      <pc:sldChg chg="del">
        <pc:chgData name="Priyanka Adhikary" userId="2b0cc5df6e3d22c2" providerId="LiveId" clId="{A257280F-2DB2-4105-8AFC-B8038B2E6515}" dt="2024-08-07T16:29:12.008" v="3" actId="47"/>
        <pc:sldMkLst>
          <pc:docMk/>
          <pc:sldMk cId="483783266" sldId="273"/>
        </pc:sldMkLst>
      </pc:sldChg>
      <pc:sldChg chg="del">
        <pc:chgData name="Priyanka Adhikary" userId="2b0cc5df6e3d22c2" providerId="LiveId" clId="{A257280F-2DB2-4105-8AFC-B8038B2E6515}" dt="2024-08-07T16:29:06.421" v="2" actId="47"/>
        <pc:sldMkLst>
          <pc:docMk/>
          <pc:sldMk cId="2593004905" sldId="282"/>
        </pc:sldMkLst>
      </pc:sldChg>
      <pc:sldChg chg="del">
        <pc:chgData name="Priyanka Adhikary" userId="2b0cc5df6e3d22c2" providerId="LiveId" clId="{A257280F-2DB2-4105-8AFC-B8038B2E6515}" dt="2024-08-07T16:29:03.375" v="1" actId="47"/>
        <pc:sldMkLst>
          <pc:docMk/>
          <pc:sldMk cId="341831596" sldId="369"/>
        </pc:sldMkLst>
      </pc:sldChg>
      <pc:sldChg chg="del">
        <pc:chgData name="Priyanka Adhikary" userId="2b0cc5df6e3d22c2" providerId="LiveId" clId="{A257280F-2DB2-4105-8AFC-B8038B2E6515}" dt="2024-08-07T16:29:40.102" v="7" actId="47"/>
        <pc:sldMkLst>
          <pc:docMk/>
          <pc:sldMk cId="151569836" sldId="461"/>
        </pc:sldMkLst>
      </pc:sldChg>
      <pc:sldChg chg="addSp modSp mod">
        <pc:chgData name="Priyanka Adhikary" userId="2b0cc5df6e3d22c2" providerId="LiveId" clId="{A257280F-2DB2-4105-8AFC-B8038B2E6515}" dt="2024-08-07T16:29:56.576" v="8" actId="20577"/>
        <pc:sldMkLst>
          <pc:docMk/>
          <pc:sldMk cId="1742124477" sldId="462"/>
        </pc:sldMkLst>
        <pc:spChg chg="mod">
          <ac:chgData name="Priyanka Adhikary" userId="2b0cc5df6e3d22c2" providerId="LiveId" clId="{A257280F-2DB2-4105-8AFC-B8038B2E6515}" dt="2024-08-07T16:29:56.576" v="8" actId="20577"/>
          <ac:spMkLst>
            <pc:docMk/>
            <pc:sldMk cId="1742124477" sldId="462"/>
            <ac:spMk id="6" creationId="{5B467E12-C745-DBE9-DF25-89A4A4BCBE2B}"/>
          </ac:spMkLst>
        </pc:spChg>
        <pc:picChg chg="add mod">
          <ac:chgData name="Priyanka Adhikary" userId="2b0cc5df6e3d22c2" providerId="LiveId" clId="{A257280F-2DB2-4105-8AFC-B8038B2E6515}" dt="2024-08-07T16:06:44.954" v="0"/>
          <ac:picMkLst>
            <pc:docMk/>
            <pc:sldMk cId="1742124477" sldId="462"/>
            <ac:picMk id="2" creationId="{FE0AD69E-4562-949B-E71D-5DD0AA72E21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42011-E433-B340-8F34-F3D60A3CD2A4}" type="datetimeFigureOut">
              <a:rPr lang="it-IT" smtClean="0"/>
              <a:t>07/08/2024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9952C-21C8-DE4C-B774-06441A8D9A7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4000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10336"/>
            <a:ext cx="109728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fr-FR"/>
              <a:t>Cliquez et modifiez le titre</a:t>
            </a:r>
          </a:p>
        </p:txBody>
      </p:sp>
      <p:pic>
        <p:nvPicPr>
          <p:cNvPr id="3" name="Image 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F5C2832-069F-418F-99D9-5B84BDE544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09027" y="1496742"/>
            <a:ext cx="3173947" cy="998735"/>
          </a:xfrm>
          <a:prstGeom prst="rect">
            <a:avLst/>
          </a:prstGeom>
        </p:spPr>
      </p:pic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B830B444-BF48-4991-D1D8-5852AD2F07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37968" y="5639733"/>
            <a:ext cx="2045005" cy="1143000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24548578-6835-6A4B-5E23-6C8E7F419CF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35627" y="5771791"/>
            <a:ext cx="763651" cy="76365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875C10-2379-30BB-45B8-882736755D72}"/>
              </a:ext>
            </a:extLst>
          </p:cNvPr>
          <p:cNvSpPr txBox="1"/>
          <p:nvPr userDrawn="1"/>
        </p:nvSpPr>
        <p:spPr>
          <a:xfrm>
            <a:off x="9604918" y="6153616"/>
            <a:ext cx="2244068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67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AICT-</a:t>
            </a:r>
            <a:r>
              <a:rPr lang="en-US" sz="1467" b="0" i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AsiaPCR.com</a:t>
            </a:r>
            <a:endParaRPr lang="en-US" sz="1467" b="0" i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989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se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F5C2832-069F-418F-99D9-5B84BDE544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09027" y="1496742"/>
            <a:ext cx="3173947" cy="998735"/>
          </a:xfrm>
          <a:prstGeom prst="rect">
            <a:avLst/>
          </a:prstGeom>
        </p:spPr>
      </p:pic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B830B444-BF48-4991-D1D8-5852AD2F07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37968" y="5639733"/>
            <a:ext cx="2045005" cy="1143000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24548578-6835-6A4B-5E23-6C8E7F419CF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35627" y="5771791"/>
            <a:ext cx="763651" cy="76365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875C10-2379-30BB-45B8-882736755D72}"/>
              </a:ext>
            </a:extLst>
          </p:cNvPr>
          <p:cNvSpPr txBox="1"/>
          <p:nvPr userDrawn="1"/>
        </p:nvSpPr>
        <p:spPr>
          <a:xfrm>
            <a:off x="9604918" y="6153616"/>
            <a:ext cx="2244068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67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AICT-</a:t>
            </a:r>
            <a:r>
              <a:rPr lang="en-US" sz="1467" b="0" i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AsiaPCR.com</a:t>
            </a:r>
            <a:endParaRPr lang="en-US" sz="1467" b="0" i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D39B81E-A729-01EE-7DDE-62F68B68AF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416180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C72436A2-C0BB-40C7-D94E-8B012F37A4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42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068124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 vertical et 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D84AEE0-0D29-9C4F-A20A-96A3D36E0592}"/>
              </a:ext>
            </a:extLst>
          </p:cNvPr>
          <p:cNvSpPr txBox="1"/>
          <p:nvPr userDrawn="1"/>
        </p:nvSpPr>
        <p:spPr>
          <a:xfrm>
            <a:off x="4091836" y="5413052"/>
            <a:ext cx="336519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67" b="0" i="0" spc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PCRonline.com</a:t>
            </a:r>
            <a:endParaRPr lang="fr-FR" sz="2667" b="0" i="0" spc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90AC8420-FAE3-F225-DFBF-0B592041FC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4246" y="2552510"/>
            <a:ext cx="1460373" cy="14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9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re vertical et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448EF3-6CED-28E5-1DF6-B36CCDE06E76}"/>
              </a:ext>
            </a:extLst>
          </p:cNvPr>
          <p:cNvSpPr/>
          <p:nvPr userDrawn="1"/>
        </p:nvSpPr>
        <p:spPr>
          <a:xfrm>
            <a:off x="0" y="658936"/>
            <a:ext cx="12192000" cy="91017"/>
          </a:xfrm>
          <a:prstGeom prst="rect">
            <a:avLst/>
          </a:prstGeom>
          <a:solidFill>
            <a:srgbClr val="E0F3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1F25D6-7F54-8B47-78CA-6237C2798AC7}"/>
              </a:ext>
            </a:extLst>
          </p:cNvPr>
          <p:cNvSpPr/>
          <p:nvPr userDrawn="1"/>
        </p:nvSpPr>
        <p:spPr>
          <a:xfrm>
            <a:off x="-12192" y="-146302"/>
            <a:ext cx="12204192" cy="807942"/>
          </a:xfrm>
          <a:prstGeom prst="rect">
            <a:avLst/>
          </a:prstGeom>
          <a:solidFill>
            <a:srgbClr val="9429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F12E2FC-1518-4147-ACA1-22F0D1986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235" y="-61245"/>
            <a:ext cx="9315273" cy="617511"/>
          </a:xfrm>
        </p:spPr>
        <p:txBody>
          <a:bodyPr>
            <a:noAutofit/>
          </a:bodyPr>
          <a:lstStyle>
            <a:lvl1pPr algn="r">
              <a:defRPr sz="3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A3B6C091-8016-2246-A031-BB37FDE3D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228" y="1439998"/>
            <a:ext cx="11657280" cy="46978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BF4D71DC-402C-1A23-833C-F29033C4C1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2228" y="36933"/>
            <a:ext cx="1789860" cy="56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52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re vertical et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57879E-0920-312E-6FBB-C2F19DA12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229" y="1228442"/>
            <a:ext cx="5863772" cy="5064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>
              <a:buFont typeface="Arial" panose="020B0604020202020204" pitchFamily="34" charset="0"/>
              <a:buChar char="•"/>
              <a:defRPr sz="3733" b="1">
                <a:latin typeface="+mn-lt"/>
              </a:defRPr>
            </a:lvl1pPr>
            <a:lvl2pPr marL="914366" indent="-457189">
              <a:buFont typeface="Arial" panose="020B0604020202020204" pitchFamily="34" charset="0"/>
              <a:buChar char="•"/>
              <a:defRPr sz="3200"/>
            </a:lvl2pPr>
            <a:lvl3pPr marL="1295345" indent="-380990">
              <a:buFont typeface="Arial" panose="020B0604020202020204" pitchFamily="34" charset="0"/>
              <a:buChar char="•"/>
              <a:defRPr sz="2667"/>
            </a:lvl3pPr>
            <a:lvl4pPr marL="1752523" indent="-380990">
              <a:buFont typeface="Arial" panose="020B0604020202020204" pitchFamily="34" charset="0"/>
              <a:buChar char="•"/>
              <a:defRPr sz="2400"/>
            </a:lvl4pPr>
            <a:lvl5pPr marL="2209699" indent="-380990">
              <a:buFont typeface="Arial" panose="020B0604020202020204" pitchFamily="34" charset="0"/>
              <a:buChar char="•"/>
              <a:defRPr sz="2133"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2">
            <a:extLst>
              <a:ext uri="{FF2B5EF4-FFF2-40B4-BE49-F238E27FC236}">
                <a16:creationId xmlns:a16="http://schemas.microsoft.com/office/drawing/2014/main" id="{DBD21540-CCA7-BCFC-94D6-34BEE368A1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31466" y="1228435"/>
            <a:ext cx="5658041" cy="5064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6BC417-4509-0C32-531E-5F136E2CD8B3}"/>
              </a:ext>
            </a:extLst>
          </p:cNvPr>
          <p:cNvSpPr/>
          <p:nvPr userDrawn="1"/>
        </p:nvSpPr>
        <p:spPr>
          <a:xfrm>
            <a:off x="0" y="658936"/>
            <a:ext cx="12192000" cy="91017"/>
          </a:xfrm>
          <a:prstGeom prst="rect">
            <a:avLst/>
          </a:prstGeom>
          <a:solidFill>
            <a:srgbClr val="E0F3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A017A4-88C0-44A6-515B-C08B572EF598}"/>
              </a:ext>
            </a:extLst>
          </p:cNvPr>
          <p:cNvSpPr/>
          <p:nvPr userDrawn="1"/>
        </p:nvSpPr>
        <p:spPr>
          <a:xfrm>
            <a:off x="-12192" y="-146302"/>
            <a:ext cx="12204192" cy="807942"/>
          </a:xfrm>
          <a:prstGeom prst="rect">
            <a:avLst/>
          </a:prstGeom>
          <a:solidFill>
            <a:srgbClr val="9429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933C5DE2-9626-1C6B-61BA-DD78D7BA1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235" y="-61245"/>
            <a:ext cx="9315273" cy="617511"/>
          </a:xfrm>
        </p:spPr>
        <p:txBody>
          <a:bodyPr>
            <a:noAutofit/>
          </a:bodyPr>
          <a:lstStyle>
            <a:lvl1pPr algn="r">
              <a:defRPr sz="3000"/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6CC8317D-B1A7-7D44-8C9F-53AE8F6BBD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2228" y="36933"/>
            <a:ext cx="1789860" cy="56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820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84CE-F794-4EA0-B064-857273D5225E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8FA0-5BD2-49C9-B0B8-0E335B4102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87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itre 1">
            <a:extLst>
              <a:ext uri="{FF2B5EF4-FFF2-40B4-BE49-F238E27FC236}">
                <a16:creationId xmlns:a16="http://schemas.microsoft.com/office/drawing/2014/main" id="{8A0AEBAC-8B81-3244-9D3D-11496565F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575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777100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4" r:id="rId2"/>
    <p:sldLayoutId id="2147483669" r:id="rId3"/>
    <p:sldLayoutId id="2147483670" r:id="rId4"/>
    <p:sldLayoutId id="2147483671" r:id="rId5"/>
    <p:sldLayoutId id="2147483675" r:id="rId6"/>
  </p:sldLayoutIdLst>
  <p:txStyles>
    <p:titleStyle>
      <a:lvl1pPr algn="ctr" defTabSz="457178" rtl="0" eaLnBrk="1" latinLnBrk="0" hangingPunct="1">
        <a:spcBef>
          <a:spcPct val="0"/>
        </a:spcBef>
        <a:buNone/>
        <a:defRPr sz="4400" b="0" i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defTabSz="45717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45717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45717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45717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2953466-0C81-4F94-8DF4-A65833919B57}"/>
              </a:ext>
            </a:extLst>
          </p:cNvPr>
          <p:cNvSpPr txBox="1"/>
          <p:nvPr/>
        </p:nvSpPr>
        <p:spPr>
          <a:xfrm>
            <a:off x="1700292" y="404256"/>
            <a:ext cx="72478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lgerian" panose="04020705040A02060702" pitchFamily="82" charset="0"/>
              </a:rPr>
              <a:t>CAG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4EAAECB-D2CB-E3F6-BC9F-5ED43D7A9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38" y="1422115"/>
            <a:ext cx="3692542" cy="371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1373EBC-58FD-DEF2-8F9D-0751B4E11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7290647-6D28-F15D-23AB-FBBACAF05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325" y="1422114"/>
            <a:ext cx="3880388" cy="371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8C7CC7F-EB4E-F9CD-FC1D-F28D2035D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20" y="1422114"/>
            <a:ext cx="3692542" cy="3786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467E12-C745-DBE9-DF25-89A4A4BCBE2B}"/>
              </a:ext>
            </a:extLst>
          </p:cNvPr>
          <p:cNvSpPr txBox="1"/>
          <p:nvPr/>
        </p:nvSpPr>
        <p:spPr>
          <a:xfrm>
            <a:off x="1530849" y="5385572"/>
            <a:ext cx="9585790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CAG : </a:t>
            </a:r>
          </a:p>
          <a:p>
            <a:r>
              <a:rPr lang="en-US" b="1" dirty="0"/>
              <a:t> LM </a:t>
            </a:r>
            <a:r>
              <a:rPr lang="en-US" dirty="0"/>
              <a:t>Distal –Minor plaque plaque extending to LAD and 95% stenosis in osteo-proximal LASD</a:t>
            </a:r>
          </a:p>
          <a:p>
            <a:r>
              <a:rPr lang="en-US" b="1" dirty="0"/>
              <a:t> LCX</a:t>
            </a:r>
            <a:r>
              <a:rPr lang="en-US" dirty="0"/>
              <a:t> </a:t>
            </a:r>
            <a:r>
              <a:rPr lang="en-US"/>
              <a:t>–Normal  </a:t>
            </a:r>
            <a:endParaRPr lang="en-US" dirty="0"/>
          </a:p>
          <a:p>
            <a:r>
              <a:rPr lang="en-US" b="1" dirty="0"/>
              <a:t> RCA</a:t>
            </a:r>
            <a:r>
              <a:rPr lang="en-US" dirty="0"/>
              <a:t> – Normal caliber , dominant and Disease free.</a:t>
            </a:r>
          </a:p>
          <a:p>
            <a:r>
              <a:rPr lang="en-US" b="1" dirty="0"/>
              <a:t>Syntax score I2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FE0AD69E-4562-949B-E71D-5DD0AA72E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725" y="1574514"/>
            <a:ext cx="3880388" cy="371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124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8F7CB-394B-420C-9E8D-7C952ABB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367" y="2803822"/>
            <a:ext cx="8711692" cy="1112824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latin typeface="Algerian" panose="04020705040A02060702" pitchFamily="82" charset="0"/>
              </a:rPr>
            </a:br>
            <a:r>
              <a:rPr lang="en-US" b="1" dirty="0">
                <a:solidFill>
                  <a:schemeClr val="accent4"/>
                </a:solidFill>
                <a:latin typeface="Algerian" panose="04020705040A02060702" pitchFamily="82" charset="0"/>
              </a:rPr>
              <a:t>PCI</a:t>
            </a:r>
            <a:br>
              <a:rPr lang="en-US" b="1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D20AEB-D443-4DC2-91A2-BC66487DE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4532" y="772934"/>
            <a:ext cx="4104159" cy="4748051"/>
          </a:xfrm>
          <a:prstGeom prst="rect">
            <a:avLst/>
          </a:prstGeom>
        </p:spPr>
      </p:pic>
      <p:sp>
        <p:nvSpPr>
          <p:cNvPr id="6" name="Down Arrow 6">
            <a:extLst>
              <a:ext uri="{FF2B5EF4-FFF2-40B4-BE49-F238E27FC236}">
                <a16:creationId xmlns:a16="http://schemas.microsoft.com/office/drawing/2014/main" id="{1DF29099-6AD0-4E7E-BC59-C91EEB2DED1D}"/>
              </a:ext>
            </a:extLst>
          </p:cNvPr>
          <p:cNvSpPr/>
          <p:nvPr/>
        </p:nvSpPr>
        <p:spPr>
          <a:xfrm rot="16200000" flipV="1">
            <a:off x="10009226" y="563716"/>
            <a:ext cx="200800" cy="12942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4154B2-E880-74C2-61BC-7A79BE292750}"/>
              </a:ext>
            </a:extLst>
          </p:cNvPr>
          <p:cNvSpPr txBox="1"/>
          <p:nvPr/>
        </p:nvSpPr>
        <p:spPr>
          <a:xfrm>
            <a:off x="390294" y="5695419"/>
            <a:ext cx="3376532" cy="430887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Wired both LAD&amp; LCX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7C1150-A706-D123-85FF-7550033976A2}"/>
              </a:ext>
            </a:extLst>
          </p:cNvPr>
          <p:cNvSpPr txBox="1"/>
          <p:nvPr/>
        </p:nvSpPr>
        <p:spPr>
          <a:xfrm>
            <a:off x="4074706" y="5573862"/>
            <a:ext cx="3696127" cy="1107996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b="1" dirty="0" err="1">
                <a:solidFill>
                  <a:schemeClr val="bg1"/>
                </a:solidFill>
              </a:rPr>
              <a:t>Predilatation</a:t>
            </a:r>
            <a:r>
              <a:rPr lang="en-US" sz="2200" b="1" dirty="0">
                <a:solidFill>
                  <a:schemeClr val="bg1"/>
                </a:solidFill>
              </a:rPr>
              <a:t> done with 2.0x12 mm semi complaint balloon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3F6607-8936-3376-A08B-A9535D424C8F}"/>
              </a:ext>
            </a:extLst>
          </p:cNvPr>
          <p:cNvSpPr txBox="1"/>
          <p:nvPr/>
        </p:nvSpPr>
        <p:spPr>
          <a:xfrm>
            <a:off x="7984532" y="5875225"/>
            <a:ext cx="4005085" cy="430887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Dissection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4D93C62-6129-3920-FD9E-10E4475F9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A861324-1909-85E5-AA70-358863F03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33" y="761573"/>
            <a:ext cx="3509292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60A1E42-B813-8384-273F-73ED4A05F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052" y="761573"/>
            <a:ext cx="3871863" cy="474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71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F131E-F676-3700-1D48-CC54A04EB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D3726B-8CA5-491C-8F3B-2EA11043C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US" sz="4000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9E6FA1-4151-48A1-9DA2-D0D2E8BD511A}"/>
              </a:ext>
            </a:extLst>
          </p:cNvPr>
          <p:cNvSpPr txBox="1"/>
          <p:nvPr/>
        </p:nvSpPr>
        <p:spPr>
          <a:xfrm>
            <a:off x="849152" y="5966996"/>
            <a:ext cx="5047556" cy="769441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3.5x 28 mm stent deployed from LM  ostia to  proximal LAD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5AEEDD-E814-4A47-9010-4DE6243E8A54}"/>
              </a:ext>
            </a:extLst>
          </p:cNvPr>
          <p:cNvSpPr txBox="1"/>
          <p:nvPr/>
        </p:nvSpPr>
        <p:spPr>
          <a:xfrm>
            <a:off x="6295293" y="6061532"/>
            <a:ext cx="5258592" cy="430887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Unfortunately  there were dissection in LCX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62E38C9-BAAB-3B04-3AE9-91F01198B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152" y="771002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11186657-AF3D-9B08-1365-D34DD5D95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048" y="771002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own Arrow 6">
            <a:extLst>
              <a:ext uri="{FF2B5EF4-FFF2-40B4-BE49-F238E27FC236}">
                <a16:creationId xmlns:a16="http://schemas.microsoft.com/office/drawing/2014/main" id="{DB11DE9D-9EFC-2117-9B64-D30BE28B2581}"/>
              </a:ext>
            </a:extLst>
          </p:cNvPr>
          <p:cNvSpPr/>
          <p:nvPr/>
        </p:nvSpPr>
        <p:spPr>
          <a:xfrm rot="16200000">
            <a:off x="8216850" y="1836537"/>
            <a:ext cx="236058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1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C93BD0D-6FE0-4D2C-8259-FC6B79E69308}"/>
              </a:ext>
            </a:extLst>
          </p:cNvPr>
          <p:cNvSpPr txBox="1"/>
          <p:nvPr/>
        </p:nvSpPr>
        <p:spPr>
          <a:xfrm>
            <a:off x="1601693" y="5412889"/>
            <a:ext cx="3543345" cy="769441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 POT done with 4.5x8mm NC balloon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FBFB4A-2BF7-F41C-C6EF-D2BEE931B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639" y="284711"/>
            <a:ext cx="4594774" cy="47538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289122-DE85-C880-4A09-C0D7E7CCF096}"/>
              </a:ext>
            </a:extLst>
          </p:cNvPr>
          <p:cNvSpPr txBox="1"/>
          <p:nvPr/>
        </p:nvSpPr>
        <p:spPr>
          <a:xfrm>
            <a:off x="6905285" y="5161511"/>
            <a:ext cx="3409299" cy="830997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PCI to LCX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3.5x28mm </a:t>
            </a:r>
            <a:endParaRPr lang="en-US" sz="1050" b="1" dirty="0">
              <a:solidFill>
                <a:schemeClr val="bg1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F2CCDA4-55D1-5CC1-C57D-B962356B8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965" y="284711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206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12D9C78-8129-95D5-888D-53929341936D}"/>
              </a:ext>
            </a:extLst>
          </p:cNvPr>
          <p:cNvSpPr txBox="1"/>
          <p:nvPr/>
        </p:nvSpPr>
        <p:spPr>
          <a:xfrm>
            <a:off x="380144" y="5848121"/>
            <a:ext cx="3626777" cy="461665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FKBI to LAD &amp; LCX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52D259-115A-8516-DF2B-888F51392D85}"/>
              </a:ext>
            </a:extLst>
          </p:cNvPr>
          <p:cNvSpPr txBox="1"/>
          <p:nvPr/>
        </p:nvSpPr>
        <p:spPr>
          <a:xfrm>
            <a:off x="7187119" y="5908703"/>
            <a:ext cx="2603651" cy="461665"/>
          </a:xfrm>
          <a:prstGeom prst="rect">
            <a:avLst/>
          </a:prstGeom>
          <a:solidFill>
            <a:srgbClr val="3333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Final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cine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BCE05F3-2360-98D8-CA6C-9643E057F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77" y="809574"/>
            <a:ext cx="3848983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23F63DFA-F601-A0BA-3665-85FCDF9C2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641" y="809574"/>
            <a:ext cx="3485719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E173ACF1-A323-57AC-4027-B2AE82E99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956" y="809574"/>
            <a:ext cx="3722268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806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TextBox 9"/>
          <p:cNvSpPr txBox="1">
            <a:spLocks noChangeArrowheads="1"/>
          </p:cNvSpPr>
          <p:nvPr/>
        </p:nvSpPr>
        <p:spPr bwMode="auto">
          <a:xfrm>
            <a:off x="1795463" y="279401"/>
            <a:ext cx="1771650" cy="346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70" tIns="34236" rIns="68470" bIns="34236">
            <a:spAutoFit/>
          </a:bodyPr>
          <a:lstStyle/>
          <a:p>
            <a:r>
              <a:rPr lang="en-US" altLang="en-US" dirty="0"/>
              <a:t> </a:t>
            </a:r>
          </a:p>
        </p:txBody>
      </p:sp>
      <p:sp>
        <p:nvSpPr>
          <p:cNvPr id="100358" name="TextBox 12"/>
          <p:cNvSpPr txBox="1">
            <a:spLocks noChangeArrowheads="1"/>
          </p:cNvSpPr>
          <p:nvPr/>
        </p:nvSpPr>
        <p:spPr bwMode="auto">
          <a:xfrm>
            <a:off x="1718116" y="145289"/>
            <a:ext cx="7996338" cy="738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725" tIns="60862" rIns="121725" bIns="60862">
            <a:spAutoFit/>
          </a:bodyPr>
          <a:lstStyle/>
          <a:p>
            <a:r>
              <a:rPr lang="en-US" altLang="en-US" sz="4000" dirty="0">
                <a:solidFill>
                  <a:srgbClr val="002060"/>
                </a:solidFill>
                <a:latin typeface="Algerian" panose="04020705040A02060702" pitchFamily="82" charset="0"/>
              </a:rPr>
              <a:t>AFTER PCI</a:t>
            </a:r>
          </a:p>
        </p:txBody>
      </p:sp>
      <p:pic>
        <p:nvPicPr>
          <p:cNvPr id="24" name="Content Placeholder 7"/>
          <p:cNvPicPr>
            <a:picLocks noChangeAspect="1"/>
          </p:cNvPicPr>
          <p:nvPr/>
        </p:nvPicPr>
        <p:blipFill rotWithShape="1">
          <a:blip r:embed="rId2"/>
          <a:srcRect l="12520" t="-624"/>
          <a:stretch/>
        </p:blipFill>
        <p:spPr bwMode="auto">
          <a:xfrm>
            <a:off x="64626" y="1093542"/>
            <a:ext cx="2928199" cy="335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5450008" y="5787799"/>
            <a:ext cx="1996440" cy="800021"/>
          </a:xfrm>
          <a:prstGeom prst="roundRect">
            <a:avLst>
              <a:gd name="adj" fmla="val 16667"/>
            </a:avLst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LAD ostium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E209E71-E502-4F6C-B3CA-F9C30CAC587F}"/>
              </a:ext>
            </a:extLst>
          </p:cNvPr>
          <p:cNvSpPr/>
          <p:nvPr/>
        </p:nvSpPr>
        <p:spPr>
          <a:xfrm>
            <a:off x="2601248" y="5534249"/>
            <a:ext cx="2486384" cy="834742"/>
          </a:xfrm>
          <a:prstGeom prst="roundRect">
            <a:avLst>
              <a:gd name="adj" fmla="val 16667"/>
            </a:avLst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Lm</a:t>
            </a:r>
            <a:r>
              <a:rPr lang="en-US" sz="2400" dirty="0"/>
              <a:t> mid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480B0C0-7CDA-44F2-ABE8-14EAB26A6C8C}"/>
              </a:ext>
            </a:extLst>
          </p:cNvPr>
          <p:cNvSpPr/>
          <p:nvPr/>
        </p:nvSpPr>
        <p:spPr>
          <a:xfrm>
            <a:off x="25401" y="4558713"/>
            <a:ext cx="2218639" cy="811178"/>
          </a:xfrm>
          <a:prstGeom prst="roundRect">
            <a:avLst/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Osteal LM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21343" y="1601865"/>
            <a:ext cx="3352936" cy="3830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18957777-2C92-BCD4-555F-69543FFC339C}"/>
              </a:ext>
            </a:extLst>
          </p:cNvPr>
          <p:cNvSpPr/>
          <p:nvPr/>
        </p:nvSpPr>
        <p:spPr>
          <a:xfrm>
            <a:off x="8045430" y="5991125"/>
            <a:ext cx="1996440" cy="800021"/>
          </a:xfrm>
          <a:prstGeom prst="roundRect">
            <a:avLst>
              <a:gd name="adj" fmla="val 16667"/>
            </a:avLst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Prox</a:t>
            </a:r>
            <a:r>
              <a:rPr lang="en-US" sz="2400" dirty="0"/>
              <a:t> LCX</a:t>
            </a: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6D264977-F440-BCA3-5094-622553F4EB0C}"/>
              </a:ext>
            </a:extLst>
          </p:cNvPr>
          <p:cNvSpPr/>
          <p:nvPr/>
        </p:nvSpPr>
        <p:spPr>
          <a:xfrm>
            <a:off x="10532741" y="6057979"/>
            <a:ext cx="1996440" cy="800021"/>
          </a:xfrm>
          <a:prstGeom prst="roundRect">
            <a:avLst>
              <a:gd name="adj" fmla="val 16667"/>
            </a:avLst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Mid LCX</a:t>
            </a:r>
          </a:p>
        </p:txBody>
      </p:sp>
      <p:pic>
        <p:nvPicPr>
          <p:cNvPr id="23" name="Content Placeholder 1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4511" y="2265930"/>
            <a:ext cx="2929711" cy="3425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62AD43-A26E-9FCA-7277-EB83BB9E3A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3" b="432"/>
          <a:stretch/>
        </p:blipFill>
        <p:spPr>
          <a:xfrm>
            <a:off x="7259514" y="2338664"/>
            <a:ext cx="3545619" cy="34591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2A8057-2572-EE23-385D-AC09ADC321A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1"/>
          <a:stretch/>
        </p:blipFill>
        <p:spPr>
          <a:xfrm>
            <a:off x="8963197" y="2831935"/>
            <a:ext cx="3195594" cy="3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5037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ICT AsiaPCR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67f2f6-700b-4154-be21-02a9e94eb54e" xsi:nil="true"/>
    <lcf76f155ced4ddcb4097134ff3c332f xmlns="9b6bde37-af8e-4faf-b0fa-3bc8dfb55ea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B9DEA2A0B5A14BB32ED3F14BED1377" ma:contentTypeVersion="14" ma:contentTypeDescription="Crée un document." ma:contentTypeScope="" ma:versionID="2f17ea85aa347fe9f489f5ce7fd06d1a">
  <xsd:schema xmlns:xsd="http://www.w3.org/2001/XMLSchema" xmlns:xs="http://www.w3.org/2001/XMLSchema" xmlns:p="http://schemas.microsoft.com/office/2006/metadata/properties" xmlns:ns2="9b6bde37-af8e-4faf-b0fa-3bc8dfb55eab" xmlns:ns3="4567f2f6-700b-4154-be21-02a9e94eb54e" targetNamespace="http://schemas.microsoft.com/office/2006/metadata/properties" ma:root="true" ma:fieldsID="068edf2993fdb39fe703c45cdfb50a38" ns2:_="" ns3:_="">
    <xsd:import namespace="9b6bde37-af8e-4faf-b0fa-3bc8dfb55eab"/>
    <xsd:import namespace="4567f2f6-700b-4154-be21-02a9e94eb5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6bde37-af8e-4faf-b0fa-3bc8dfb55e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8627573c-4c95-43af-8e79-5a72548313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67f2f6-700b-4154-be21-02a9e94eb54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834a41e-4420-47a8-aba6-557b694611ac}" ma:internalName="TaxCatchAll" ma:showField="CatchAllData" ma:web="4567f2f6-700b-4154-be21-02a9e94eb5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57D71B-4CAD-4702-8213-085E183ED8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2FE95F-236D-40C3-B0B8-FB187E174927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4567f2f6-700b-4154-be21-02a9e94eb54e"/>
    <ds:schemaRef ds:uri="http://schemas.microsoft.com/office/infopath/2007/PartnerControls"/>
    <ds:schemaRef ds:uri="http://purl.org/dc/terms/"/>
    <ds:schemaRef ds:uri="9b6bde37-af8e-4faf-b0fa-3bc8dfb55eab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A63EC3A-BDAE-4707-B89A-D0FB71BBFDA7}">
  <ds:schemaRefs>
    <ds:schemaRef ds:uri="4567f2f6-700b-4154-be21-02a9e94eb54e"/>
    <ds:schemaRef ds:uri="9b6bde37-af8e-4faf-b0fa-3bc8dfb55ea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103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Algerian</vt:lpstr>
      <vt:lpstr>Arial</vt:lpstr>
      <vt:lpstr>Calibri</vt:lpstr>
      <vt:lpstr>Calibri Light</vt:lpstr>
      <vt:lpstr>AICT AsiaPCR</vt:lpstr>
      <vt:lpstr>PowerPoint Presentation</vt:lpstr>
      <vt:lpstr> PCI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Adrianna ADAMSKA</dc:creator>
  <cp:lastModifiedBy>Priyanka Adhikary</cp:lastModifiedBy>
  <cp:revision>6</cp:revision>
  <dcterms:created xsi:type="dcterms:W3CDTF">2023-10-19T13:42:41Z</dcterms:created>
  <dcterms:modified xsi:type="dcterms:W3CDTF">2024-08-07T16:30:01Z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0x010100ABB9DEA2A0B5A14BB32ED3F14BED1377</vt:lpwstr>
  </property>
  <property fmtid="{D5CDD505-2E9C-101B-9397-08002B2CF9AE}" pid="3" name="MediaServiceImageTags">
    <vt:lpwstr/>
  </property>
</Properties>
</file>